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9" r:id="rId4"/>
    <p:sldId id="265" r:id="rId5"/>
    <p:sldId id="267" r:id="rId6"/>
    <p:sldId id="266" r:id="rId7"/>
    <p:sldId id="268" r:id="rId8"/>
    <p:sldId id="264" r:id="rId9"/>
    <p:sldId id="259" r:id="rId10"/>
    <p:sldId id="258" r:id="rId11"/>
    <p:sldId id="25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4C6A-13DE-42A1-B172-341FEA7A4E8B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7F5C-5ECF-439D-AE89-ACB9143CAE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39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presentacinseminario-140720212323-phpapp01/95/sistema-de-produccin-kanban-5-638.jpg?cb=1405891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presentacinseminario-140720212323-phpapp01/95/sistema-de-produccin-kanban-4-638.jpg?cb=1405891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presentacionkanban1-111104084810-phpapp02/95/presentacion-kanban1-4-728.jpg?cb=1320396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242888"/>
            <a:ext cx="89058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00"/>
            <a:ext cx="8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Se coloca la etiqueta </a:t>
            </a:r>
            <a:r>
              <a:rPr lang="es-ES" sz="3000" dirty="0" err="1"/>
              <a:t>Kanban</a:t>
            </a:r>
            <a:r>
              <a:rPr lang="es-ES" sz="3000" dirty="0"/>
              <a:t> señalador en ciertas posiciones en las áreas de almacenaje, y especificando la </a:t>
            </a:r>
            <a:r>
              <a:rPr lang="es-ES" sz="3000" b="1" dirty="0"/>
              <a:t>producción</a:t>
            </a:r>
            <a:r>
              <a:rPr lang="es-ES" sz="3000" dirty="0"/>
              <a:t> del lote; la etiqueta señalador </a:t>
            </a:r>
            <a:r>
              <a:rPr lang="es-ES" sz="3000" dirty="0" err="1"/>
              <a:t>Kanban</a:t>
            </a:r>
            <a:r>
              <a:rPr lang="es-ES" sz="3000" dirty="0"/>
              <a:t> funcionara de la misma manera que un </a:t>
            </a:r>
            <a:r>
              <a:rPr lang="es-ES" sz="3000" dirty="0" err="1"/>
              <a:t>Kanban</a:t>
            </a:r>
            <a:r>
              <a:rPr lang="es-ES" sz="3000" dirty="0"/>
              <a:t> de producción.</a:t>
            </a:r>
            <a:endParaRPr lang="en-US" sz="3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2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 smtClean="0">
                <a:latin typeface="Baskerville Old Face" pitchFamily="18" charset="0"/>
              </a:rPr>
              <a:t>Kanban</a:t>
            </a:r>
            <a:r>
              <a:rPr lang="es-MX" sz="4000" b="1" dirty="0" smtClean="0">
                <a:latin typeface="Baskerville Old Face" pitchFamily="18" charset="0"/>
              </a:rPr>
              <a:t> Señalador</a:t>
            </a:r>
            <a:endParaRPr lang="en-US" sz="4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725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9525"/>
            <a:ext cx="89249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anban-system.com/wp-content/uploads/2014/01/Kanban-pull-contr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09840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895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+mj-lt"/>
              </a:rPr>
              <a:t>Indica la cantidad a recoger por el proceso posterior y se utiliza cuando se traslada un material ya procesado, de un puesto a otro posterior a éste. Va adherida al contenedor.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 smtClean="0">
                <a:latin typeface="Baskerville Old Face" pitchFamily="18" charset="0"/>
              </a:rPr>
              <a:t>Kanban</a:t>
            </a:r>
            <a:r>
              <a:rPr lang="es-MX" sz="4000" b="1" dirty="0" smtClean="0">
                <a:latin typeface="Baskerville Old Face" pitchFamily="18" charset="0"/>
              </a:rPr>
              <a:t> Traslado o Retiro</a:t>
            </a:r>
            <a:endParaRPr lang="en-US" sz="4000" b="1" dirty="0">
              <a:latin typeface="Baskerville Old Fac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2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543800" cy="52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1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58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Sanmina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alma_arroyo</dc:creator>
  <cp:lastModifiedBy>alma_arroyo</cp:lastModifiedBy>
  <cp:revision>10</cp:revision>
  <dcterms:created xsi:type="dcterms:W3CDTF">2016-03-04T18:02:17Z</dcterms:created>
  <dcterms:modified xsi:type="dcterms:W3CDTF">2016-03-04T18:48:15Z</dcterms:modified>
</cp:coreProperties>
</file>