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90" r:id="rId3"/>
    <p:sldMasterId id="2147483699" r:id="rId4"/>
  </p:sldMasterIdLst>
  <p:notesMasterIdLst>
    <p:notesMasterId r:id="rId18"/>
  </p:notesMasterIdLst>
  <p:sldIdLst>
    <p:sldId id="257" r:id="rId5"/>
    <p:sldId id="286" r:id="rId6"/>
    <p:sldId id="290" r:id="rId7"/>
    <p:sldId id="285" r:id="rId8"/>
    <p:sldId id="291" r:id="rId9"/>
    <p:sldId id="292" r:id="rId10"/>
    <p:sldId id="293" r:id="rId11"/>
    <p:sldId id="294" r:id="rId12"/>
    <p:sldId id="295" r:id="rId13"/>
    <p:sldId id="296" r:id="rId14"/>
    <p:sldId id="297" r:id="rId15"/>
    <p:sldId id="289" r:id="rId16"/>
    <p:sldId id="26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544" y="-876"/>
      </p:cViewPr>
      <p:guideLst>
        <p:guide orient="horz" pos="3599"/>
        <p:guide orient="horz" pos="1487"/>
        <p:guide pos="2880"/>
        <p:guide pos="55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9A7D4F16-15D8-4E09-B565-FB17150927E6}" type="datetimeFigureOut">
              <a:rPr lang="en-US"/>
              <a:pPr>
                <a:defRPr/>
              </a:pPr>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3958E9BE-CCE1-4F27-A9B1-7DCFDFDC62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03201" y="1777999"/>
            <a:ext cx="2157506" cy="2300941"/>
          </a:xfrm>
          <a:prstGeom prst="rect">
            <a:avLst/>
          </a:prstGeom>
        </p:spPr>
        <p:txBody>
          <a:bodyPr rtlCol="0">
            <a:normAutofit/>
          </a:bodyPr>
          <a:lstStyle/>
          <a:p>
            <a:r>
              <a:rPr lang="en-US" dirty="0" smtClean="0"/>
              <a:t>Click to edit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EC16DB94-DA48-4957-877C-B93123A13909}" type="datetimeFigureOut">
              <a:rPr lang="en-US"/>
              <a:pPr>
                <a:defRPr/>
              </a:pPr>
              <a:t>2/22/2016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ea typeface="ＭＳ Ｐゴシック" charset="0"/>
                <a:cs typeface="ＭＳ Ｐゴシック"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09898A14-AD1E-4671-BF66-7F578CA313A1}"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19088" y="536576"/>
            <a:ext cx="6919912" cy="454025"/>
          </a:xfrm>
          <a:prstGeom prst="rect">
            <a:avLst/>
          </a:prstGeom>
        </p:spPr>
        <p:txBody>
          <a:bodyPr anchor="ctr"/>
          <a:lstStyle>
            <a:lvl1pPr algn="l">
              <a:lnSpc>
                <a:spcPts val="3000"/>
              </a:lnSpc>
              <a:defRPr sz="2800" b="1">
                <a:solidFill>
                  <a:srgbClr val="C00000"/>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9088" y="1219200"/>
            <a:ext cx="4024312" cy="5029200"/>
          </a:xfrm>
          <a:prstGeom prst="rect">
            <a:avLst/>
          </a:prstGeom>
        </p:spPr>
        <p:txBody>
          <a:bodyPr/>
          <a:lstStyle>
            <a:lvl1pPr marL="287338" indent="-287338">
              <a:buClr>
                <a:srgbClr val="C00000"/>
              </a:buClr>
              <a:buFont typeface="Wingdings" pitchFamily="2" charset="2"/>
              <a:buChar char="§"/>
              <a:defRPr sz="2000">
                <a:latin typeface="+mn-lt"/>
              </a:defRPr>
            </a:lvl1pPr>
            <a:lvl2pPr marL="682625" indent="-287338">
              <a:buClr>
                <a:srgbClr val="C00000"/>
              </a:buClr>
              <a:buFont typeface="Trebuchet MS" pitchFamily="34" charset="0"/>
              <a:buChar char="–"/>
              <a:defRPr sz="1800">
                <a:latin typeface="+mn-lt"/>
              </a:defRPr>
            </a:lvl2pPr>
            <a:lvl3pPr marL="965200" indent="-228600" defTabSz="403225">
              <a:buClr>
                <a:srgbClr val="C00000"/>
              </a:buClr>
              <a:buFont typeface="Trebuchet MS" pitchFamily="34" charset="0"/>
              <a:buChar char="▫"/>
              <a:defRPr sz="1600">
                <a:latin typeface="+mn-lt"/>
              </a:defRPr>
            </a:lvl3pPr>
            <a:lvl4pPr marL="1258888" indent="-228600">
              <a:buClr>
                <a:srgbClr val="C00000"/>
              </a:buClr>
              <a:buFont typeface="Trebuchet MS" pitchFamily="34" charset="0"/>
              <a:buChar char="‐"/>
              <a:defRPr sz="1400">
                <a:latin typeface="+mn-lt"/>
              </a:defRPr>
            </a:lvl4pPr>
            <a:lvl5pPr marL="1538288" indent="-228600">
              <a:buClr>
                <a:srgbClr val="C00000"/>
              </a:buClr>
              <a:buFont typeface="Trebuchet MS" pitchFamily="34" charset="0"/>
              <a:buChar cha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4"/>
          </p:nvPr>
        </p:nvSpPr>
        <p:spPr>
          <a:xfrm>
            <a:off x="4800600" y="1219200"/>
            <a:ext cx="4023360" cy="5029200"/>
          </a:xfrm>
          <a:prstGeom prst="rect">
            <a:avLst/>
          </a:prstGeom>
        </p:spPr>
        <p:txBody>
          <a:bodyPr/>
          <a:lstStyle>
            <a:lvl1pPr marL="287338" indent="-287338">
              <a:buClr>
                <a:srgbClr val="C00000"/>
              </a:buClr>
              <a:buFont typeface="Wingdings" pitchFamily="2" charset="2"/>
              <a:buChar char="§"/>
              <a:defRPr sz="2000">
                <a:latin typeface="+mn-lt"/>
              </a:defRPr>
            </a:lvl1pPr>
            <a:lvl2pPr marL="682625" indent="-287338">
              <a:buClr>
                <a:srgbClr val="C00000"/>
              </a:buClr>
              <a:buFont typeface="Trebuchet MS" pitchFamily="34" charset="0"/>
              <a:buChar char="–"/>
              <a:defRPr sz="1800">
                <a:latin typeface="+mn-lt"/>
              </a:defRPr>
            </a:lvl2pPr>
            <a:lvl3pPr marL="965200" indent="-228600" defTabSz="403225">
              <a:buClr>
                <a:srgbClr val="C00000"/>
              </a:buClr>
              <a:buFont typeface="Trebuchet MS" pitchFamily="34" charset="0"/>
              <a:buChar char="▫"/>
              <a:defRPr sz="1600">
                <a:latin typeface="+mn-lt"/>
              </a:defRPr>
            </a:lvl3pPr>
            <a:lvl4pPr marL="1258888" indent="-228600">
              <a:buClr>
                <a:srgbClr val="C00000"/>
              </a:buClr>
              <a:buFont typeface="Trebuchet MS" pitchFamily="34" charset="0"/>
              <a:buChar char="‐"/>
              <a:defRPr sz="1400">
                <a:latin typeface="+mn-lt"/>
              </a:defRPr>
            </a:lvl4pPr>
            <a:lvl5pPr marL="1538288" indent="-228600">
              <a:buClr>
                <a:srgbClr val="C00000"/>
              </a:buClr>
              <a:buFont typeface="Trebuchet MS" pitchFamily="34" charset="0"/>
              <a:buChar cha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7"/>
          <p:cNvSpPr>
            <a:spLocks noGrp="1"/>
          </p:cNvSpPr>
          <p:nvPr>
            <p:ph type="body" sz="quarter" idx="13"/>
          </p:nvPr>
        </p:nvSpPr>
        <p:spPr>
          <a:xfrm>
            <a:off x="0" y="6248401"/>
            <a:ext cx="9144000" cy="473075"/>
          </a:xfrm>
          <a:prstGeom prst="rect">
            <a:avLst/>
          </a:prstGeom>
        </p:spPr>
        <p:txBody>
          <a:bodyPr/>
          <a:lstStyle>
            <a:lvl1pPr marL="0" indent="0" algn="ctr">
              <a:buNone/>
              <a:defRPr sz="2000" b="1" i="1">
                <a:solidFill>
                  <a:srgbClr val="C00000"/>
                </a:solidFill>
                <a:latin typeface="Trebuchet MS" pitchFamily="34" charset="0"/>
              </a:defRPr>
            </a:lvl1pPr>
            <a:lvl2pPr>
              <a:buNone/>
              <a:defRPr i="1">
                <a:solidFill>
                  <a:srgbClr val="C00000"/>
                </a:solidFill>
              </a:defRPr>
            </a:lvl2pPr>
            <a:lvl3pPr>
              <a:buNone/>
              <a:defRPr i="1">
                <a:solidFill>
                  <a:srgbClr val="C00000"/>
                </a:solidFill>
              </a:defRPr>
            </a:lvl3pPr>
            <a:lvl4pPr>
              <a:buNone/>
              <a:defRPr i="1">
                <a:solidFill>
                  <a:srgbClr val="C00000"/>
                </a:solidFill>
              </a:defRPr>
            </a:lvl4pPr>
            <a:lvl5pPr>
              <a:buNone/>
              <a:defRPr i="1">
                <a:solidFill>
                  <a:srgbClr val="C00000"/>
                </a:solidFill>
              </a:defRPr>
            </a:lvl5pPr>
          </a:lstStyle>
          <a:p>
            <a:pPr lvl="0"/>
            <a:r>
              <a:rPr lang="en-US" smtClean="0"/>
              <a:t>Click to edit Master text styles</a:t>
            </a:r>
          </a:p>
        </p:txBody>
      </p:sp>
      <p:sp>
        <p:nvSpPr>
          <p:cNvPr id="6" name="Footer Placeholder 4"/>
          <p:cNvSpPr>
            <a:spLocks noGrp="1"/>
          </p:cNvSpPr>
          <p:nvPr>
            <p:ph type="ftr" sz="quarter" idx="15"/>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C60E7582-F83E-4967-B4CB-3892D71B41FF}"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9088" y="536576"/>
            <a:ext cx="6919912" cy="454025"/>
          </a:xfrm>
          <a:prstGeom prst="rect">
            <a:avLst/>
          </a:prstGeom>
        </p:spPr>
        <p:txBody>
          <a:bodyPr anchor="ctr"/>
          <a:lstStyle>
            <a:lvl1pPr algn="l">
              <a:lnSpc>
                <a:spcPts val="3000"/>
              </a:lnSpc>
              <a:defRPr sz="2800" b="1">
                <a:solidFill>
                  <a:srgbClr val="C00000"/>
                </a:solidFill>
                <a:latin typeface="Trebuchet MS" pitchFamily="34" charset="0"/>
              </a:defRPr>
            </a:lvl1pPr>
          </a:lstStyle>
          <a:p>
            <a:r>
              <a:rPr lang="en-US" smtClean="0"/>
              <a:t>Click to edit Master title style</a:t>
            </a:r>
            <a:endParaRPr lang="en-US" dirty="0"/>
          </a:p>
        </p:txBody>
      </p:sp>
      <p:sp>
        <p:nvSpPr>
          <p:cNvPr id="7" name="Text Placeholder 7"/>
          <p:cNvSpPr>
            <a:spLocks noGrp="1"/>
          </p:cNvSpPr>
          <p:nvPr>
            <p:ph type="body" sz="quarter" idx="13"/>
          </p:nvPr>
        </p:nvSpPr>
        <p:spPr>
          <a:xfrm>
            <a:off x="0" y="6248401"/>
            <a:ext cx="9144000" cy="473075"/>
          </a:xfrm>
          <a:prstGeom prst="rect">
            <a:avLst/>
          </a:prstGeom>
        </p:spPr>
        <p:txBody>
          <a:bodyPr/>
          <a:lstStyle>
            <a:lvl1pPr marL="0" indent="0" algn="ctr">
              <a:buNone/>
              <a:defRPr sz="2000" b="1" i="1">
                <a:solidFill>
                  <a:srgbClr val="C00000"/>
                </a:solidFill>
                <a:latin typeface="Trebuchet MS" pitchFamily="34" charset="0"/>
              </a:defRPr>
            </a:lvl1pPr>
            <a:lvl2pPr>
              <a:buNone/>
              <a:defRPr i="1">
                <a:solidFill>
                  <a:srgbClr val="C00000"/>
                </a:solidFill>
              </a:defRPr>
            </a:lvl2pPr>
            <a:lvl3pPr>
              <a:buNone/>
              <a:defRPr i="1">
                <a:solidFill>
                  <a:srgbClr val="C00000"/>
                </a:solidFill>
              </a:defRPr>
            </a:lvl3pPr>
            <a:lvl4pPr>
              <a:buNone/>
              <a:defRPr i="1">
                <a:solidFill>
                  <a:srgbClr val="C00000"/>
                </a:solidFill>
              </a:defRPr>
            </a:lvl4pPr>
            <a:lvl5pPr>
              <a:buNone/>
              <a:defRPr i="1">
                <a:solidFill>
                  <a:srgbClr val="C00000"/>
                </a:solidFill>
              </a:defRPr>
            </a:lvl5pPr>
          </a:lstStyle>
          <a:p>
            <a:pPr lvl="0"/>
            <a:r>
              <a:rPr lang="en-US" smtClean="0"/>
              <a:t>Click to edit Master text styles</a:t>
            </a:r>
          </a:p>
        </p:txBody>
      </p:sp>
      <p:sp>
        <p:nvSpPr>
          <p:cNvPr id="4" name="Footer Placeholder 4"/>
          <p:cNvSpPr>
            <a:spLocks noGrp="1"/>
          </p:cNvSpPr>
          <p:nvPr>
            <p:ph type="ftr" sz="quarter" idx="14"/>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pPr>
              <a:defRPr/>
            </a:pPr>
            <a:fld id="{CDDD1576-7D05-4608-8C06-C1C46532243A}"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 Placeholder 7"/>
          <p:cNvSpPr>
            <a:spLocks noGrp="1"/>
          </p:cNvSpPr>
          <p:nvPr>
            <p:ph type="body" sz="quarter" idx="13"/>
          </p:nvPr>
        </p:nvSpPr>
        <p:spPr>
          <a:xfrm>
            <a:off x="0" y="6248401"/>
            <a:ext cx="9144000" cy="473075"/>
          </a:xfrm>
          <a:prstGeom prst="rect">
            <a:avLst/>
          </a:prstGeom>
        </p:spPr>
        <p:txBody>
          <a:bodyPr/>
          <a:lstStyle>
            <a:lvl1pPr marL="0" indent="0" algn="ctr">
              <a:buNone/>
              <a:defRPr sz="2000" b="1" i="1">
                <a:solidFill>
                  <a:srgbClr val="C00000"/>
                </a:solidFill>
                <a:latin typeface="Trebuchet MS" pitchFamily="34" charset="0"/>
              </a:defRPr>
            </a:lvl1pPr>
            <a:lvl2pPr>
              <a:buNone/>
              <a:defRPr i="1">
                <a:solidFill>
                  <a:srgbClr val="C00000"/>
                </a:solidFill>
              </a:defRPr>
            </a:lvl2pPr>
            <a:lvl3pPr>
              <a:buNone/>
              <a:defRPr i="1">
                <a:solidFill>
                  <a:srgbClr val="C00000"/>
                </a:solidFill>
              </a:defRPr>
            </a:lvl3pPr>
            <a:lvl4pPr>
              <a:buNone/>
              <a:defRPr i="1">
                <a:solidFill>
                  <a:srgbClr val="C00000"/>
                </a:solidFill>
              </a:defRPr>
            </a:lvl4pPr>
            <a:lvl5pPr>
              <a:buNone/>
              <a:defRPr i="1">
                <a:solidFill>
                  <a:srgbClr val="C00000"/>
                </a:solidFill>
              </a:defRPr>
            </a:lvl5pPr>
          </a:lstStyle>
          <a:p>
            <a:pPr lvl="0"/>
            <a:r>
              <a:rPr lang="en-US" smtClean="0"/>
              <a:t>Click to edit Master text styles</a:t>
            </a:r>
          </a:p>
        </p:txBody>
      </p:sp>
      <p:sp>
        <p:nvSpPr>
          <p:cNvPr id="3" name="Rectangle 8"/>
          <p:cNvSpPr>
            <a:spLocks noGrp="1" noChangeArrowheads="1"/>
          </p:cNvSpPr>
          <p:nvPr>
            <p:ph type="sldNum" sz="quarter" idx="14"/>
          </p:nvPr>
        </p:nvSpPr>
        <p:spPr/>
        <p:txBody>
          <a:bodyPr/>
          <a:lstStyle>
            <a:lvl1pPr>
              <a:defRPr/>
            </a:lvl1pPr>
          </a:lstStyle>
          <a:p>
            <a:pPr>
              <a:defRPr/>
            </a:pPr>
            <a:fld id="{D5C2BEBA-AABF-4E63-B0FB-D578A63979C0}" type="slidenum">
              <a:rPr lang="en-US"/>
              <a:pPr>
                <a:defRPr/>
              </a:pPr>
              <a:t>‹#›</a:t>
            </a:fld>
            <a:endParaRPr lang="en-US"/>
          </a:p>
        </p:txBody>
      </p:sp>
      <p:sp>
        <p:nvSpPr>
          <p:cNvPr id="5" name="Footer Placeholder 4"/>
          <p:cNvSpPr>
            <a:spLocks noGrp="1"/>
          </p:cNvSpPr>
          <p:nvPr>
            <p:ph type="ftr" sz="quarter" idx="15"/>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81000" y="1981200"/>
            <a:ext cx="7788276" cy="3657600"/>
          </a:xfrm>
          <a:prstGeom prst="rect">
            <a:avLst/>
          </a:prstGeom>
        </p:spPr>
        <p:txBody>
          <a:bodyPr/>
          <a:lstStyle>
            <a:lvl1pPr marL="342900" indent="-342900">
              <a:buFont typeface="Arial"/>
              <a:buChar char="•"/>
              <a:defRPr sz="2000">
                <a:latin typeface="Trebuchet MS"/>
                <a:cs typeface="Trebuchet MS"/>
              </a:defRPr>
            </a:lvl1pPr>
            <a:lvl2pPr marL="742950" indent="-285750">
              <a:buFont typeface="Arial"/>
              <a:buChar char="•"/>
              <a:defRPr sz="1800">
                <a:latin typeface="Trebuchet MS"/>
                <a:cs typeface="Trebuchet MS"/>
              </a:defRPr>
            </a:lvl2pPr>
            <a:lvl3pPr marL="1143000" indent="-228600">
              <a:buFont typeface="Arial"/>
              <a:buChar char="•"/>
              <a:defRPr sz="1600">
                <a:latin typeface="Trebuchet MS"/>
                <a:cs typeface="Trebuchet MS"/>
              </a:defRPr>
            </a:lvl3pPr>
            <a:lvl4pPr marL="1600200" indent="-228600">
              <a:buFont typeface="Arial"/>
              <a:buChar char="•"/>
              <a:defRPr sz="1400">
                <a:latin typeface="Trebuchet MS"/>
                <a:cs typeface="Trebuchet MS"/>
              </a:defRPr>
            </a:lvl4pPr>
            <a:lvl5pPr marL="2057400" indent="-228600">
              <a:buFont typeface="Arial"/>
              <a:buChar char="•"/>
              <a:defRPr sz="1200">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4"/>
          <p:cNvSpPr>
            <a:spLocks noGrp="1"/>
          </p:cNvSpPr>
          <p:nvPr>
            <p:ph type="body" sz="quarter" idx="14"/>
          </p:nvPr>
        </p:nvSpPr>
        <p:spPr>
          <a:xfrm>
            <a:off x="364069" y="609600"/>
            <a:ext cx="6737350" cy="457200"/>
          </a:xfrm>
          <a:prstGeom prst="rect">
            <a:avLst/>
          </a:prstGeom>
        </p:spPr>
        <p:txBody>
          <a:bodyPr/>
          <a:lstStyle>
            <a:lvl1pPr marL="0" indent="0">
              <a:buNone/>
              <a:defRPr sz="2400" b="1" i="0">
                <a:solidFill>
                  <a:srgbClr val="B41029"/>
                </a:solidFill>
                <a:latin typeface="Trebuchet MS"/>
                <a:cs typeface="Trebuchet MS"/>
              </a:defRPr>
            </a:lvl1pPr>
          </a:lstStyle>
          <a:p>
            <a:pPr lvl="0"/>
            <a:r>
              <a:rPr lang="en-US" smtClean="0"/>
              <a:t>Click to edit Master text styles</a:t>
            </a:r>
          </a:p>
        </p:txBody>
      </p:sp>
      <p:sp>
        <p:nvSpPr>
          <p:cNvPr id="4" name="Date Placeholder 3"/>
          <p:cNvSpPr>
            <a:spLocks noGrp="1" noChangeArrowheads="1"/>
          </p:cNvSpPr>
          <p:nvPr>
            <p:ph type="dt" sz="half" idx="15"/>
          </p:nvPr>
        </p:nvSpPr>
        <p:spPr>
          <a:xfrm>
            <a:off x="457200" y="6356350"/>
            <a:ext cx="2133600" cy="365125"/>
          </a:xfrm>
          <a:prstGeom prst="rect">
            <a:avLst/>
          </a:prstGeom>
        </p:spPr>
        <p:txBody>
          <a:bodyPr rtlCol="0"/>
          <a:lstStyle>
            <a:lvl1pPr fontAlgn="auto">
              <a:spcBef>
                <a:spcPts val="0"/>
              </a:spcBef>
              <a:spcAft>
                <a:spcPts val="0"/>
              </a:spcAft>
              <a:defRPr sz="1800">
                <a:solidFill>
                  <a:prstClr val="black">
                    <a:tint val="75000"/>
                  </a:prstClr>
                </a:solidFill>
                <a:latin typeface="+mn-lt"/>
                <a:ea typeface="ヒラギノ角ゴ Pro W3" charset="0"/>
                <a:cs typeface="ヒラギノ角ゴ Pro W3" charset="0"/>
              </a:defRPr>
            </a:lvl1pPr>
          </a:lstStyle>
          <a:p>
            <a:pPr>
              <a:defRPr/>
            </a:pPr>
            <a:endParaRPr lang="en-US"/>
          </a:p>
        </p:txBody>
      </p:sp>
      <p:sp>
        <p:nvSpPr>
          <p:cNvPr id="5" name="Footer Placeholder 4"/>
          <p:cNvSpPr>
            <a:spLocks noGrp="1" noChangeArrowheads="1"/>
          </p:cNvSpPr>
          <p:nvPr>
            <p:ph type="ftr" sz="quarter" idx="16"/>
          </p:nvPr>
        </p:nvSpPr>
        <p:spPr>
          <a:xfrm>
            <a:off x="3124200" y="6356350"/>
            <a:ext cx="2895600" cy="365125"/>
          </a:xfrm>
        </p:spPr>
        <p:txBody>
          <a:bodyPr/>
          <a:lstStyle>
            <a:lvl1pPr fontAlgn="auto">
              <a:spcBef>
                <a:spcPts val="0"/>
              </a:spcBef>
              <a:spcAft>
                <a:spcPts val="0"/>
              </a:spcAft>
              <a:defRPr sz="1000" b="1">
                <a:solidFill>
                  <a:srgbClr val="313131"/>
                </a:solidFill>
                <a:latin typeface="Trebuchet MS" charset="0"/>
                <a:cs typeface="Arial" charset="0"/>
              </a:defRPr>
            </a:lvl1pPr>
          </a:lstStyle>
          <a:p>
            <a:pPr>
              <a:defRPr/>
            </a:pPr>
            <a:endParaRPr lang="en-US"/>
          </a:p>
        </p:txBody>
      </p:sp>
      <p:sp>
        <p:nvSpPr>
          <p:cNvPr id="6" name="Slide Number Placeholder 5"/>
          <p:cNvSpPr>
            <a:spLocks noGrp="1" noChangeArrowheads="1"/>
          </p:cNvSpPr>
          <p:nvPr>
            <p:ph type="sldNum" sz="quarter" idx="17"/>
          </p:nvPr>
        </p:nvSpPr>
        <p:spPr>
          <a:xfrm>
            <a:off x="152400" y="6477000"/>
            <a:ext cx="1066800" cy="381000"/>
          </a:xfrm>
        </p:spPr>
        <p:txBody>
          <a:bodyPr/>
          <a:lstStyle>
            <a:lvl1pPr>
              <a:defRPr sz="1200" b="1">
                <a:solidFill>
                  <a:srgbClr val="000000"/>
                </a:solidFill>
                <a:latin typeface="Arial" pitchFamily="34" charset="0"/>
              </a:defRPr>
            </a:lvl1pPr>
          </a:lstStyle>
          <a:p>
            <a:pPr>
              <a:defRPr/>
            </a:pPr>
            <a:fld id="{C07CDFDC-7FDE-457A-A61F-8EC130311835}"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1" y="514350"/>
            <a:ext cx="8229600" cy="683365"/>
          </a:xfrm>
        </p:spPr>
        <p:txBody>
          <a:bodyPr/>
          <a:lstStyle>
            <a:lvl1pPr>
              <a:defRPr>
                <a:solidFill>
                  <a:srgbClr val="000000"/>
                </a:solidFill>
              </a:defRPr>
            </a:lvl1pPr>
          </a:lstStyle>
          <a:p>
            <a:r>
              <a:rPr lang="en-US" dirty="0" smtClean="0"/>
              <a:t>Click to edit Master title style</a:t>
            </a:r>
            <a:endParaRPr lang="en-US" dirty="0"/>
          </a:p>
        </p:txBody>
      </p:sp>
      <p:sp>
        <p:nvSpPr>
          <p:cNvPr id="7" name="Text Placeholder 2"/>
          <p:cNvSpPr>
            <a:spLocks noGrp="1"/>
          </p:cNvSpPr>
          <p:nvPr>
            <p:ph idx="13"/>
          </p:nvPr>
        </p:nvSpPr>
        <p:spPr bwMode="auto">
          <a:xfrm>
            <a:off x="375706" y="1616866"/>
            <a:ext cx="8229600" cy="4525962"/>
          </a:xfrm>
          <a:prstGeom prst="rect">
            <a:avLst/>
          </a:prstGeom>
          <a:noFill/>
          <a:ln>
            <a:noFill/>
          </a:ln>
          <a:extLst/>
        </p:spPr>
        <p:txBody>
          <a:bodyPr/>
          <a:lstStyle/>
          <a:p>
            <a:pPr lvl="0"/>
            <a:r>
              <a:rPr lang="en-US" noProof="0" dirty="0" smtClean="0"/>
              <a:t>First level – Trebuchet (20)</a:t>
            </a:r>
          </a:p>
          <a:p>
            <a:pPr lvl="1"/>
            <a:r>
              <a:rPr lang="en-US" noProof="0" dirty="0" smtClean="0"/>
              <a:t>Second level – Trebuchet (18)</a:t>
            </a:r>
          </a:p>
          <a:p>
            <a:pPr lvl="2"/>
            <a:r>
              <a:rPr lang="en-US" noProof="0" dirty="0" smtClean="0"/>
              <a:t>Third Level – Trebuchet ( 16)</a:t>
            </a:r>
          </a:p>
          <a:p>
            <a:pPr lvl="3"/>
            <a:r>
              <a:rPr lang="en-US" noProof="0" dirty="0" smtClean="0"/>
              <a:t>Fourth Level – Trebuchet ( 14)</a:t>
            </a:r>
            <a:endParaRPr lang="en-US" noProof="0" dirty="0"/>
          </a:p>
        </p:txBody>
      </p:sp>
      <p:sp>
        <p:nvSpPr>
          <p:cNvPr id="4" name="Date Placeholder 3"/>
          <p:cNvSpPr>
            <a:spLocks noGrp="1"/>
          </p:cNvSpPr>
          <p:nvPr>
            <p:ph type="dt" sz="half" idx="14"/>
          </p:nvPr>
        </p:nvSpPr>
        <p:spPr/>
        <p:txBody>
          <a:bodyPr/>
          <a:lstStyle>
            <a:lvl1pPr>
              <a:defRPr/>
            </a:lvl1pPr>
          </a:lstStyle>
          <a:p>
            <a:pPr>
              <a:defRPr/>
            </a:pPr>
            <a:fld id="{07023CB8-0A43-4281-979A-39166F25FD4B}" type="datetimeFigureOut">
              <a:rPr lang="en-US"/>
              <a:pPr>
                <a:defRPr/>
              </a:pPr>
              <a:t>2/22/2016</a:t>
            </a:fld>
            <a:endParaRPr lang="en-US"/>
          </a:p>
        </p:txBody>
      </p:sp>
      <p:sp>
        <p:nvSpPr>
          <p:cNvPr id="5" name="Footer Placeholder 4"/>
          <p:cNvSpPr>
            <a:spLocks noGrp="1"/>
          </p:cNvSpPr>
          <p:nvPr>
            <p:ph type="ftr" sz="quarter" idx="15"/>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A025FCF1-FDB5-43CD-B087-1E9E9A9C321B}"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703" y="536575"/>
            <a:ext cx="8229600" cy="511175"/>
          </a:xfrm>
        </p:spPr>
        <p:txBody>
          <a:bodyPr/>
          <a:lstStyle/>
          <a:p>
            <a:r>
              <a:rPr lang="en-US" smtClean="0"/>
              <a:t>Click to edit Master title style</a:t>
            </a:r>
            <a:endParaRPr lang="en-US"/>
          </a:p>
        </p:txBody>
      </p:sp>
      <p:sp>
        <p:nvSpPr>
          <p:cNvPr id="3" name="Content Placeholder 2"/>
          <p:cNvSpPr>
            <a:spLocks noGrp="1"/>
          </p:cNvSpPr>
          <p:nvPr>
            <p:ph idx="1"/>
          </p:nvPr>
        </p:nvSpPr>
        <p:spPr>
          <a:xfrm>
            <a:off x="375703" y="144145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727A72-024A-483C-BDF7-0FF7EA5DFF93}" type="datetimeFigureOut">
              <a:rPr lang="en-US"/>
              <a:pPr>
                <a:defRPr/>
              </a:pPr>
              <a:t>2/22/2016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39E48-AD8B-4F12-92ED-82119F3A92A2}"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56354E-1D8B-4DE6-9414-B6BB008A27C5}" type="datetimeFigureOut">
              <a:rPr lang="en-US"/>
              <a:pPr>
                <a:defRPr/>
              </a:pPr>
              <a:t>2/22/2016</a:t>
            </a:fld>
            <a:endParaRPr lang="en-US"/>
          </a:p>
        </p:txBody>
      </p:sp>
      <p:sp>
        <p:nvSpPr>
          <p:cNvPr id="3"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B0D836-D288-4B3E-B30C-48778E94A3B6}"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FFEC16-70F7-4E0E-9BF2-9EAB412EACE5}" type="datetimeFigureOut">
              <a:rPr lang="en-US"/>
              <a:pPr>
                <a:defRPr/>
              </a:pPr>
              <a:t>2/22/2016</a:t>
            </a:fld>
            <a:endParaRPr lang="en-US"/>
          </a:p>
        </p:txBody>
      </p:sp>
      <p:sp>
        <p:nvSpPr>
          <p:cNvPr id="3"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BE7A6A-276E-4A17-885A-E46D45E8E7B9}"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83365"/>
          </a:xfrm>
          <a:prstGeom prst="rect">
            <a:avLst/>
          </a:prstGeom>
        </p:spPr>
        <p:txBody>
          <a:bodyPr/>
          <a:lstStyle>
            <a:lvl1pPr>
              <a:defRPr>
                <a:solidFill>
                  <a:srgbClr val="000000"/>
                </a:solidFill>
              </a:defRPr>
            </a:lvl1pPr>
          </a:lstStyle>
          <a:p>
            <a:r>
              <a:rPr lang="en-US" dirty="0" smtClean="0"/>
              <a:t>Click to edit Master title style</a:t>
            </a:r>
            <a:endParaRPr lang="en-US" dirty="0"/>
          </a:p>
        </p:txBody>
      </p:sp>
      <p:sp>
        <p:nvSpPr>
          <p:cNvPr id="7" name="Text Placeholder 2"/>
          <p:cNvSpPr>
            <a:spLocks noGrp="1"/>
          </p:cNvSpPr>
          <p:nvPr>
            <p:ph idx="13"/>
          </p:nvPr>
        </p:nvSpPr>
        <p:spPr bwMode="auto">
          <a:xfrm>
            <a:off x="257175" y="1616866"/>
            <a:ext cx="8229600" cy="4525962"/>
          </a:xfrm>
          <a:prstGeom prst="rect">
            <a:avLst/>
          </a:prstGeom>
          <a:noFill/>
          <a:ln>
            <a:noFill/>
          </a:ln>
          <a:extLst/>
        </p:spPr>
        <p:txBody>
          <a:bodyPr/>
          <a:lstStyle/>
          <a:p>
            <a:pPr lvl="0"/>
            <a:r>
              <a:rPr lang="en-US" noProof="0" dirty="0" smtClean="0"/>
              <a:t>First level – Trebuchet (20)</a:t>
            </a:r>
          </a:p>
          <a:p>
            <a:pPr lvl="1"/>
            <a:r>
              <a:rPr lang="en-US" noProof="0" dirty="0" smtClean="0"/>
              <a:t>Second level – Trebuchet (18)</a:t>
            </a:r>
          </a:p>
          <a:p>
            <a:pPr lvl="2"/>
            <a:r>
              <a:rPr lang="en-US" noProof="0" dirty="0" smtClean="0"/>
              <a:t>Third Level – Trebuchet ( 16)</a:t>
            </a:r>
          </a:p>
          <a:p>
            <a:pPr lvl="3"/>
            <a:r>
              <a:rPr lang="en-US" noProof="0" dirty="0" smtClean="0"/>
              <a:t>Fourth Level – Trebuchet ( 14)</a:t>
            </a:r>
            <a:endParaRPr lang="en-US" noProof="0" dirty="0"/>
          </a:p>
        </p:txBody>
      </p:sp>
      <p:sp>
        <p:nvSpPr>
          <p:cNvPr id="4"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350AD96B-4E17-4105-A311-947E826FFAA7}" type="datetimeFigureOut">
              <a:rPr lang="en-US"/>
              <a:pPr>
                <a:defRPr/>
              </a:pPr>
              <a:t>2/22/2016</a:t>
            </a:fld>
            <a:endParaRPr lang="en-US"/>
          </a:p>
        </p:txBody>
      </p:sp>
      <p:sp>
        <p:nvSpPr>
          <p:cNvPr id="5" name="Footer Placeholder 4"/>
          <p:cNvSpPr>
            <a:spLocks noGrp="1"/>
          </p:cNvSpPr>
          <p:nvPr>
            <p:ph type="ftr" sz="quarter" idx="15"/>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08E3420B-34E6-448C-B69A-B1D889AEAA26}"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SAN_verticles_cover.psd"/>
          <p:cNvPicPr>
            <a:picLocks noChangeAspect="1"/>
          </p:cNvPicPr>
          <p:nvPr userDrawn="1"/>
        </p:nvPicPr>
        <p:blipFill>
          <a:blip r:embed="rId2" cstate="print"/>
          <a:srcRect/>
          <a:stretch>
            <a:fillRect/>
          </a:stretch>
        </p:blipFill>
        <p:spPr bwMode="auto">
          <a:xfrm>
            <a:off x="12700" y="0"/>
            <a:ext cx="9144000" cy="6858000"/>
          </a:xfrm>
          <a:prstGeom prst="rect">
            <a:avLst/>
          </a:prstGeom>
          <a:noFill/>
          <a:ln w="9525">
            <a:noFill/>
            <a:miter lim="800000"/>
            <a:headEnd/>
            <a:tailEnd/>
          </a:ln>
        </p:spPr>
      </p:pic>
      <p:sp>
        <p:nvSpPr>
          <p:cNvPr id="4" name="Rectangle 3"/>
          <p:cNvSpPr/>
          <p:nvPr userDrawn="1"/>
        </p:nvSpPr>
        <p:spPr>
          <a:xfrm>
            <a:off x="0" y="1709738"/>
            <a:ext cx="2590800" cy="5181600"/>
          </a:xfrm>
          <a:prstGeom prst="rect">
            <a:avLst/>
          </a:prstGeom>
          <a:solidFill>
            <a:srgbClr val="353535"/>
          </a:solidFill>
          <a:ln>
            <a:noFill/>
          </a:ln>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sz="2400">
              <a:solidFill>
                <a:prstClr val="white"/>
              </a:solidFill>
              <a:latin typeface="Trebuchet MS" pitchFamily="34" charset="0"/>
            </a:endParaRPr>
          </a:p>
        </p:txBody>
      </p:sp>
      <p:pic>
        <p:nvPicPr>
          <p:cNvPr id="5" name="Picture 3" descr="tag_line"/>
          <p:cNvPicPr>
            <a:picLocks noChangeAspect="1" noChangeArrowheads="1"/>
          </p:cNvPicPr>
          <p:nvPr userDrawn="1"/>
        </p:nvPicPr>
        <p:blipFill>
          <a:blip r:embed="rId3" cstate="print"/>
          <a:srcRect/>
          <a:stretch>
            <a:fillRect/>
          </a:stretch>
        </p:blipFill>
        <p:spPr bwMode="auto">
          <a:xfrm>
            <a:off x="3733800" y="5638800"/>
            <a:ext cx="4413250" cy="201613"/>
          </a:xfrm>
          <a:prstGeom prst="rect">
            <a:avLst/>
          </a:prstGeom>
          <a:noFill/>
          <a:ln w="9525">
            <a:noFill/>
            <a:miter lim="800000"/>
            <a:headEnd/>
            <a:tailEnd/>
          </a:ln>
        </p:spPr>
      </p:pic>
      <p:sp>
        <p:nvSpPr>
          <p:cNvPr id="9" name="Text Placeholder 8"/>
          <p:cNvSpPr>
            <a:spLocks noGrp="1"/>
          </p:cNvSpPr>
          <p:nvPr>
            <p:ph type="body" sz="quarter" idx="13"/>
          </p:nvPr>
        </p:nvSpPr>
        <p:spPr>
          <a:xfrm>
            <a:off x="330200" y="2286000"/>
            <a:ext cx="1955800" cy="762000"/>
          </a:xfrm>
          <a:prstGeom prst="rect">
            <a:avLst/>
          </a:prstGeom>
          <a:noFill/>
          <a:ln w="3175" cmpd="sng">
            <a:noFill/>
          </a:ln>
        </p:spPr>
        <p:txBody>
          <a:bodyPr vert="horz"/>
          <a:lstStyle>
            <a:lvl1pPr marL="0" indent="0">
              <a:buNone/>
              <a:defRPr sz="2400" b="1" i="0">
                <a:ln>
                  <a:noFill/>
                </a:ln>
                <a:solidFill>
                  <a:schemeClr val="bg1"/>
                </a:solidFill>
                <a:latin typeface="Trebuchet MS" pitchFamily="34" charset="0"/>
                <a:cs typeface="Trebuchet MS" pitchFamily="34" charset="0"/>
              </a:defRPr>
            </a:lvl1pPr>
          </a:lstStyle>
          <a:p>
            <a:pPr lvl="0"/>
            <a:r>
              <a:rPr lang="en-US" smtClean="0"/>
              <a:t>Click to edit Master text styles</a:t>
            </a:r>
          </a:p>
        </p:txBody>
      </p:sp>
      <p:sp>
        <p:nvSpPr>
          <p:cNvPr id="6" name="Footer Placeholder 4"/>
          <p:cNvSpPr>
            <a:spLocks noGrp="1"/>
          </p:cNvSpPr>
          <p:nvPr>
            <p:ph type="ftr" sz="quarter" idx="14"/>
          </p:nvPr>
        </p:nvSpPr>
        <p:spPr>
          <a:xfrm>
            <a:off x="2681288" y="6613525"/>
            <a:ext cx="5700712" cy="168275"/>
          </a:xfrm>
        </p:spPr>
        <p:txBody>
          <a:bodyPr/>
          <a:lstStyle>
            <a:lvl1pPr algn="l" fontAlgn="auto">
              <a:spcBef>
                <a:spcPts val="0"/>
              </a:spcBef>
              <a:spcAft>
                <a:spcPts val="0"/>
              </a:spcAft>
              <a:defRPr sz="800">
                <a:latin typeface="Trebuchet MS" pitchFamily="34" charset="0"/>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8" y="536576"/>
            <a:ext cx="6919912" cy="454025"/>
          </a:xfrm>
          <a:prstGeom prst="rect">
            <a:avLst/>
          </a:prstGeom>
        </p:spPr>
        <p:txBody>
          <a:bodyPr anchor="ctr"/>
          <a:lstStyle>
            <a:lvl1pPr algn="l">
              <a:lnSpc>
                <a:spcPts val="3000"/>
              </a:lnSpc>
              <a:defRPr sz="2800" b="1">
                <a:solidFill>
                  <a:srgbClr val="C00000"/>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9088" y="1371601"/>
            <a:ext cx="8507412" cy="4876800"/>
          </a:xfrm>
          <a:prstGeom prst="rect">
            <a:avLst/>
          </a:prstGeom>
        </p:spPr>
        <p:txBody>
          <a:bodyPr/>
          <a:lstStyle>
            <a:lvl1pPr marL="287338" indent="-287338">
              <a:buClr>
                <a:srgbClr val="C00000"/>
              </a:buClr>
              <a:buFont typeface="Wingdings" pitchFamily="2" charset="2"/>
              <a:buChar char="§"/>
              <a:defRPr sz="2400">
                <a:latin typeface="+mn-lt"/>
              </a:defRPr>
            </a:lvl1pPr>
            <a:lvl2pPr marL="682625" indent="-287338">
              <a:buClr>
                <a:srgbClr val="C00000"/>
              </a:buClr>
              <a:buFont typeface="Trebuchet MS" pitchFamily="34" charset="0"/>
              <a:buChar char="–"/>
              <a:defRPr sz="2200">
                <a:latin typeface="+mn-lt"/>
              </a:defRPr>
            </a:lvl2pPr>
            <a:lvl3pPr marL="965200" indent="-228600" defTabSz="403225">
              <a:buClr>
                <a:srgbClr val="C00000"/>
              </a:buClr>
              <a:buFont typeface="Trebuchet MS" pitchFamily="34" charset="0"/>
              <a:buChar char="▫"/>
              <a:defRPr sz="2000">
                <a:latin typeface="+mn-lt"/>
              </a:defRPr>
            </a:lvl3pPr>
            <a:lvl4pPr marL="1258888" indent="-228600">
              <a:buClr>
                <a:srgbClr val="C00000"/>
              </a:buClr>
              <a:buFont typeface="Trebuchet MS" pitchFamily="34" charset="0"/>
              <a:buChar char="‐"/>
              <a:defRPr sz="1800">
                <a:latin typeface="+mn-lt"/>
              </a:defRPr>
            </a:lvl4pPr>
            <a:lvl5pPr marL="1538288" indent="-228600">
              <a:buClr>
                <a:srgbClr val="C00000"/>
              </a:buClr>
              <a:buFont typeface="Trebuchet MS" pitchFamily="34" charset="0"/>
              <a:buChar cha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5"/>
          </p:nvPr>
        </p:nvSpPr>
        <p:spPr>
          <a:xfrm>
            <a:off x="0" y="6356351"/>
            <a:ext cx="9144000" cy="425450"/>
          </a:xfrm>
          <a:prstGeom prst="rect">
            <a:avLst/>
          </a:prstGeom>
        </p:spPr>
        <p:txBody>
          <a:bodyPr/>
          <a:lstStyle>
            <a:lvl1pPr marL="0" indent="0" algn="ctr">
              <a:buNone/>
              <a:defRPr sz="2000" b="1" i="1">
                <a:solidFill>
                  <a:srgbClr val="C00000"/>
                </a:solidFill>
                <a:latin typeface="Trebuchet MS"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Footer Placeholder 4"/>
          <p:cNvSpPr>
            <a:spLocks noGrp="1"/>
          </p:cNvSpPr>
          <p:nvPr>
            <p:ph type="ftr" sz="quarter" idx="16"/>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6" name="Slide Number Placeholder 5"/>
          <p:cNvSpPr>
            <a:spLocks noGrp="1"/>
          </p:cNvSpPr>
          <p:nvPr>
            <p:ph type="sldNum" sz="quarter" idx="17"/>
          </p:nvPr>
        </p:nvSpPr>
        <p:spPr/>
        <p:txBody>
          <a:bodyPr/>
          <a:lstStyle>
            <a:lvl1pPr>
              <a:defRPr/>
            </a:lvl1pPr>
          </a:lstStyle>
          <a:p>
            <a:pPr>
              <a:defRPr/>
            </a:pPr>
            <a:fld id="{EECDB0E8-2138-4FBF-B335-FADBDB2A4308}"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3" name="Title 1"/>
          <p:cNvSpPr>
            <a:spLocks noGrp="1"/>
          </p:cNvSpPr>
          <p:nvPr>
            <p:ph type="title"/>
          </p:nvPr>
        </p:nvSpPr>
        <p:spPr>
          <a:xfrm>
            <a:off x="457200" y="2974976"/>
            <a:ext cx="8229600" cy="454025"/>
          </a:xfrm>
          <a:prstGeom prst="rect">
            <a:avLst/>
          </a:prstGeom>
        </p:spPr>
        <p:txBody>
          <a:bodyPr anchor="ctr"/>
          <a:lstStyle>
            <a:lvl1pPr algn="ctr">
              <a:lnSpc>
                <a:spcPts val="3000"/>
              </a:lnSpc>
              <a:defRPr sz="3200" b="1">
                <a:solidFill>
                  <a:srgbClr val="C00000"/>
                </a:solidFill>
                <a:latin typeface="Trebuchet MS" pitchFamily="34" charset="0"/>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1079C10F-4CA0-4B3D-911A-60D48A66ABF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8" y="536576"/>
            <a:ext cx="6919912" cy="454025"/>
          </a:xfrm>
          <a:prstGeom prst="rect">
            <a:avLst/>
          </a:prstGeom>
        </p:spPr>
        <p:txBody>
          <a:bodyPr anchor="ctr"/>
          <a:lstStyle>
            <a:lvl1pPr algn="l">
              <a:lnSpc>
                <a:spcPts val="3000"/>
              </a:lnSpc>
              <a:defRPr sz="2800" b="1">
                <a:solidFill>
                  <a:srgbClr val="C00000"/>
                </a:solidFill>
                <a:latin typeface="Trebuchet MS" pitchFamily="34" charset="0"/>
              </a:defRPr>
            </a:lvl1pPr>
          </a:lstStyle>
          <a:p>
            <a:r>
              <a:rPr lang="en-US" smtClean="0"/>
              <a:t>Click to edit Master title style</a:t>
            </a:r>
            <a:endParaRPr lang="en-US" dirty="0"/>
          </a:p>
        </p:txBody>
      </p:sp>
      <p:sp>
        <p:nvSpPr>
          <p:cNvPr id="12" name="Text Placeholder 11"/>
          <p:cNvSpPr>
            <a:spLocks noGrp="1"/>
          </p:cNvSpPr>
          <p:nvPr>
            <p:ph type="body" sz="quarter" idx="14"/>
          </p:nvPr>
        </p:nvSpPr>
        <p:spPr>
          <a:xfrm>
            <a:off x="304800" y="1219201"/>
            <a:ext cx="8521700" cy="619125"/>
          </a:xfrm>
          <a:prstGeom prst="rect">
            <a:avLst/>
          </a:prstGeom>
        </p:spPr>
        <p:txBody>
          <a:bodyPr/>
          <a:lstStyle>
            <a:lvl1pPr marL="0" indent="0">
              <a:buNone/>
              <a:defRPr sz="2400">
                <a:latin typeface="+mn-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1" name="Picture Placeholder 7"/>
          <p:cNvSpPr>
            <a:spLocks noGrp="1"/>
          </p:cNvSpPr>
          <p:nvPr>
            <p:ph type="pic" sz="quarter" idx="13"/>
          </p:nvPr>
        </p:nvSpPr>
        <p:spPr>
          <a:xfrm>
            <a:off x="547688" y="2575560"/>
            <a:ext cx="3657600" cy="2377440"/>
          </a:xfrm>
          <a:prstGeom prst="rect">
            <a:avLst/>
          </a:prstGeom>
          <a:effectLst>
            <a:outerShdw blurRad="50800" dist="38100" dir="2700000" algn="tl" rotWithShape="0">
              <a:prstClr val="black">
                <a:alpha val="40000"/>
              </a:prstClr>
            </a:outerShdw>
          </a:effectLst>
        </p:spPr>
        <p:txBody>
          <a:bodyPr/>
          <a:lstStyle>
            <a:lvl1pPr>
              <a:buNone/>
              <a:defRPr>
                <a:latin typeface="Trebuchet MS" pitchFamily="34" charset="0"/>
              </a:defRPr>
            </a:lvl1pPr>
          </a:lstStyle>
          <a:p>
            <a:pPr lvl="0"/>
            <a:r>
              <a:rPr lang="en-US" noProof="0" smtClean="0"/>
              <a:t>Click icon to add picture</a:t>
            </a:r>
            <a:endParaRPr lang="en-US" noProof="0"/>
          </a:p>
        </p:txBody>
      </p:sp>
      <p:sp>
        <p:nvSpPr>
          <p:cNvPr id="15" name="Text Placeholder 11"/>
          <p:cNvSpPr>
            <a:spLocks noGrp="1"/>
          </p:cNvSpPr>
          <p:nvPr>
            <p:ph type="body" sz="quarter" idx="15"/>
          </p:nvPr>
        </p:nvSpPr>
        <p:spPr>
          <a:xfrm>
            <a:off x="320040" y="4953001"/>
            <a:ext cx="4023360" cy="619125"/>
          </a:xfrm>
          <a:prstGeom prst="rect">
            <a:avLst/>
          </a:prstGeom>
        </p:spPr>
        <p:txBody>
          <a:bodyPr/>
          <a:lstStyle>
            <a:lvl1pPr marL="0" indent="0" algn="ctr">
              <a:buNone/>
              <a:defRPr sz="1800" b="0" i="1">
                <a:solidFill>
                  <a:srgbClr val="C00000"/>
                </a:solidFill>
                <a:latin typeface="+mn-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6" name="Content Placeholder 2"/>
          <p:cNvSpPr>
            <a:spLocks noGrp="1"/>
          </p:cNvSpPr>
          <p:nvPr>
            <p:ph idx="1"/>
          </p:nvPr>
        </p:nvSpPr>
        <p:spPr>
          <a:xfrm>
            <a:off x="4572000" y="1838326"/>
            <a:ext cx="4254500" cy="4410075"/>
          </a:xfrm>
          <a:prstGeom prst="rect">
            <a:avLst/>
          </a:prstGeom>
        </p:spPr>
        <p:txBody>
          <a:bodyPr/>
          <a:lstStyle>
            <a:lvl1pPr marL="287338" indent="-287338">
              <a:buClr>
                <a:srgbClr val="C00000"/>
              </a:buClr>
              <a:buFont typeface="Wingdings" pitchFamily="2" charset="2"/>
              <a:buChar char="§"/>
              <a:defRPr sz="2000">
                <a:latin typeface="+mn-lt"/>
              </a:defRPr>
            </a:lvl1pPr>
            <a:lvl2pPr marL="682625" indent="-287338">
              <a:buClr>
                <a:srgbClr val="C00000"/>
              </a:buClr>
              <a:buFont typeface="Trebuchet MS" pitchFamily="34" charset="0"/>
              <a:buChar char="–"/>
              <a:defRPr sz="1800">
                <a:latin typeface="+mn-lt"/>
              </a:defRPr>
            </a:lvl2pPr>
            <a:lvl3pPr marL="965200" indent="-228600" defTabSz="403225">
              <a:buClr>
                <a:srgbClr val="C00000"/>
              </a:buClr>
              <a:buFont typeface="Trebuchet MS" pitchFamily="34" charset="0"/>
              <a:buChar char="▫"/>
              <a:defRPr sz="1600">
                <a:latin typeface="+mn-lt"/>
              </a:defRPr>
            </a:lvl3pPr>
            <a:lvl4pPr marL="1258888" indent="-228600">
              <a:buClr>
                <a:srgbClr val="C00000"/>
              </a:buClr>
              <a:buFont typeface="Trebuchet MS" pitchFamily="34" charset="0"/>
              <a:buChar char="‐"/>
              <a:defRPr sz="1400">
                <a:latin typeface="+mn-lt"/>
              </a:defRPr>
            </a:lvl4pPr>
            <a:lvl5pPr marL="1538288" indent="-228600">
              <a:buClr>
                <a:srgbClr val="C00000"/>
              </a:buClr>
              <a:buFont typeface="Trebuchet MS" pitchFamily="34" charset="0"/>
              <a:buChar char="∙"/>
              <a:defRPr sz="14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6"/>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4BCBF5F5-A2A8-455D-9D46-DA51F497B7D3}"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icture - 1">
    <p:spTree>
      <p:nvGrpSpPr>
        <p:cNvPr id="1" name=""/>
        <p:cNvGrpSpPr/>
        <p:nvPr/>
      </p:nvGrpSpPr>
      <p:grpSpPr>
        <a:xfrm>
          <a:off x="0" y="0"/>
          <a:ext cx="0" cy="0"/>
          <a:chOff x="0" y="0"/>
          <a:chExt cx="0" cy="0"/>
        </a:xfrm>
      </p:grpSpPr>
      <p:sp>
        <p:nvSpPr>
          <p:cNvPr id="2" name="Title 1"/>
          <p:cNvSpPr>
            <a:spLocks noGrp="1"/>
          </p:cNvSpPr>
          <p:nvPr>
            <p:ph type="title"/>
          </p:nvPr>
        </p:nvSpPr>
        <p:spPr>
          <a:xfrm>
            <a:off x="319088" y="536576"/>
            <a:ext cx="6919912" cy="454025"/>
          </a:xfrm>
          <a:prstGeom prst="rect">
            <a:avLst/>
          </a:prstGeom>
        </p:spPr>
        <p:txBody>
          <a:bodyPr anchor="ctr"/>
          <a:lstStyle>
            <a:lvl1pPr algn="l">
              <a:lnSpc>
                <a:spcPts val="3000"/>
              </a:lnSpc>
              <a:defRPr sz="2800" b="1">
                <a:solidFill>
                  <a:srgbClr val="C00000"/>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219201"/>
            <a:ext cx="4254500" cy="5029200"/>
          </a:xfrm>
          <a:prstGeom prst="rect">
            <a:avLst/>
          </a:prstGeom>
        </p:spPr>
        <p:txBody>
          <a:bodyPr/>
          <a:lstStyle>
            <a:lvl1pPr marL="287338" indent="-287338">
              <a:buClr>
                <a:srgbClr val="C00000"/>
              </a:buClr>
              <a:buFont typeface="Wingdings" pitchFamily="2" charset="2"/>
              <a:buChar char="§"/>
              <a:defRPr sz="2000">
                <a:latin typeface="+mn-lt"/>
              </a:defRPr>
            </a:lvl1pPr>
            <a:lvl2pPr marL="682625" indent="-287338">
              <a:buClr>
                <a:srgbClr val="C00000"/>
              </a:buClr>
              <a:buFont typeface="Trebuchet MS" pitchFamily="34" charset="0"/>
              <a:buChar char="–"/>
              <a:defRPr sz="1800">
                <a:latin typeface="+mn-lt"/>
              </a:defRPr>
            </a:lvl2pPr>
            <a:lvl3pPr marL="965200" indent="-228600" defTabSz="403225">
              <a:buClr>
                <a:srgbClr val="C00000"/>
              </a:buClr>
              <a:buFont typeface="Trebuchet MS" pitchFamily="34" charset="0"/>
              <a:buChar char="▫"/>
              <a:defRPr sz="1600">
                <a:latin typeface="+mn-lt"/>
              </a:defRPr>
            </a:lvl3pPr>
            <a:lvl4pPr marL="1258888" indent="-228600">
              <a:buClr>
                <a:srgbClr val="C00000"/>
              </a:buClr>
              <a:buFont typeface="Trebuchet MS" pitchFamily="34" charset="0"/>
              <a:buChar char="‐"/>
              <a:defRPr sz="1400">
                <a:latin typeface="+mn-lt"/>
              </a:defRPr>
            </a:lvl4pPr>
            <a:lvl5pPr marL="1538288" indent="-228600">
              <a:buClr>
                <a:srgbClr val="C00000"/>
              </a:buClr>
              <a:buFont typeface="Trebuchet MS" pitchFamily="34" charset="0"/>
              <a:buChar cha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814888" y="1828800"/>
            <a:ext cx="4024312" cy="3200400"/>
          </a:xfrm>
          <a:prstGeom prst="rect">
            <a:avLst/>
          </a:prstGeom>
          <a:effectLst>
            <a:outerShdw blurRad="50800" dist="38100" dir="2700000" algn="tl" rotWithShape="0">
              <a:prstClr val="black">
                <a:alpha val="40000"/>
              </a:prstClr>
            </a:outerShdw>
          </a:effectLst>
        </p:spPr>
        <p:txBody>
          <a:bodyPr/>
          <a:lstStyle>
            <a:lvl1pPr>
              <a:buNone/>
              <a:defRPr>
                <a:latin typeface="Trebuchet MS" pitchFamily="34" charset="0"/>
              </a:defRPr>
            </a:lvl1pPr>
          </a:lstStyle>
          <a:p>
            <a:pPr lvl="0"/>
            <a:r>
              <a:rPr lang="en-US" noProof="0" smtClean="0"/>
              <a:t>Click icon to add picture</a:t>
            </a:r>
            <a:endParaRPr lang="en-US" noProof="0"/>
          </a:p>
        </p:txBody>
      </p:sp>
      <p:sp>
        <p:nvSpPr>
          <p:cNvPr id="13" name="Text Placeholder 11"/>
          <p:cNvSpPr>
            <a:spLocks noGrp="1"/>
          </p:cNvSpPr>
          <p:nvPr>
            <p:ph type="body" sz="quarter" idx="15"/>
          </p:nvPr>
        </p:nvSpPr>
        <p:spPr>
          <a:xfrm>
            <a:off x="4815840" y="5029201"/>
            <a:ext cx="4023360" cy="619125"/>
          </a:xfrm>
          <a:prstGeom prst="rect">
            <a:avLst/>
          </a:prstGeom>
        </p:spPr>
        <p:txBody>
          <a:bodyPr/>
          <a:lstStyle>
            <a:lvl1pPr marL="0" indent="0" algn="ctr">
              <a:buNone/>
              <a:defRPr sz="1800" b="0" i="1">
                <a:solidFill>
                  <a:srgbClr val="C00000"/>
                </a:solidFill>
                <a:latin typeface="+mn-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Footer Placeholder 4"/>
          <p:cNvSpPr>
            <a:spLocks noGrp="1"/>
          </p:cNvSpPr>
          <p:nvPr>
            <p:ph type="ftr" sz="quarter" idx="16"/>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5884A49C-3F0E-479F-89BD-53B33BB84B56}"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and Picture - 2">
    <p:spTree>
      <p:nvGrpSpPr>
        <p:cNvPr id="1" name=""/>
        <p:cNvGrpSpPr/>
        <p:nvPr/>
      </p:nvGrpSpPr>
      <p:grpSpPr>
        <a:xfrm>
          <a:off x="0" y="0"/>
          <a:ext cx="0" cy="0"/>
          <a:chOff x="0" y="0"/>
          <a:chExt cx="0" cy="0"/>
        </a:xfrm>
      </p:grpSpPr>
      <p:sp>
        <p:nvSpPr>
          <p:cNvPr id="2" name="Title 1"/>
          <p:cNvSpPr>
            <a:spLocks noGrp="1"/>
          </p:cNvSpPr>
          <p:nvPr>
            <p:ph type="title"/>
          </p:nvPr>
        </p:nvSpPr>
        <p:spPr>
          <a:xfrm>
            <a:off x="319088" y="536576"/>
            <a:ext cx="6919912" cy="454025"/>
          </a:xfrm>
          <a:prstGeom prst="rect">
            <a:avLst/>
          </a:prstGeom>
        </p:spPr>
        <p:txBody>
          <a:bodyPr anchor="ctr"/>
          <a:lstStyle>
            <a:lvl1pPr algn="l">
              <a:lnSpc>
                <a:spcPts val="3000"/>
              </a:lnSpc>
              <a:defRPr sz="2800" b="1">
                <a:solidFill>
                  <a:srgbClr val="C00000"/>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219201"/>
            <a:ext cx="5029200" cy="5029200"/>
          </a:xfrm>
          <a:prstGeom prst="rect">
            <a:avLst/>
          </a:prstGeom>
        </p:spPr>
        <p:txBody>
          <a:bodyPr/>
          <a:lstStyle>
            <a:lvl1pPr marL="287338" indent="-287338">
              <a:buClr>
                <a:srgbClr val="C00000"/>
              </a:buClr>
              <a:buFont typeface="Wingdings" pitchFamily="2" charset="2"/>
              <a:buChar char="§"/>
              <a:defRPr sz="2000">
                <a:latin typeface="+mn-lt"/>
              </a:defRPr>
            </a:lvl1pPr>
            <a:lvl2pPr marL="682625" indent="-287338">
              <a:buClr>
                <a:srgbClr val="C00000"/>
              </a:buClr>
              <a:buFont typeface="Trebuchet MS" pitchFamily="34" charset="0"/>
              <a:buChar char="–"/>
              <a:defRPr sz="1800">
                <a:latin typeface="+mn-lt"/>
              </a:defRPr>
            </a:lvl2pPr>
            <a:lvl3pPr marL="965200" indent="-228600" defTabSz="403225">
              <a:buClr>
                <a:srgbClr val="C00000"/>
              </a:buClr>
              <a:buFont typeface="Trebuchet MS" pitchFamily="34" charset="0"/>
              <a:buChar char="▫"/>
              <a:defRPr sz="1600">
                <a:latin typeface="+mn-lt"/>
              </a:defRPr>
            </a:lvl3pPr>
            <a:lvl4pPr marL="1258888" indent="-228600">
              <a:buClr>
                <a:srgbClr val="C00000"/>
              </a:buClr>
              <a:buFont typeface="Trebuchet MS" pitchFamily="34" charset="0"/>
              <a:buChar char="‐"/>
              <a:defRPr sz="1400">
                <a:latin typeface="+mn-lt"/>
              </a:defRPr>
            </a:lvl4pPr>
            <a:lvl5pPr marL="1538288" indent="-228600">
              <a:buClr>
                <a:srgbClr val="C00000"/>
              </a:buClr>
              <a:buFont typeface="Trebuchet MS" pitchFamily="34" charset="0"/>
              <a:buChar cha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5547360" y="1219200"/>
            <a:ext cx="3291840" cy="2377440"/>
          </a:xfrm>
          <a:prstGeom prst="rect">
            <a:avLst/>
          </a:prstGeom>
          <a:effectLst>
            <a:outerShdw blurRad="50800" dist="38100" dir="2700000" algn="tl" rotWithShape="0">
              <a:prstClr val="black">
                <a:alpha val="40000"/>
              </a:prstClr>
            </a:outerShdw>
          </a:effectLst>
        </p:spPr>
        <p:txBody>
          <a:bodyPr/>
          <a:lstStyle>
            <a:lvl1pPr>
              <a:buNone/>
              <a:defRPr>
                <a:latin typeface="Trebuchet MS" pitchFamily="34" charset="0"/>
              </a:defRPr>
            </a:lvl1pPr>
          </a:lstStyle>
          <a:p>
            <a:pPr lvl="0"/>
            <a:r>
              <a:rPr lang="en-US" noProof="0" dirty="0" smtClean="0"/>
              <a:t>Click icon to add picture</a:t>
            </a:r>
            <a:endParaRPr lang="en-US" noProof="0" dirty="0"/>
          </a:p>
        </p:txBody>
      </p:sp>
      <p:sp>
        <p:nvSpPr>
          <p:cNvPr id="9" name="Picture Placeholder 7"/>
          <p:cNvSpPr>
            <a:spLocks noGrp="1"/>
          </p:cNvSpPr>
          <p:nvPr>
            <p:ph type="pic" sz="quarter" idx="14"/>
          </p:nvPr>
        </p:nvSpPr>
        <p:spPr>
          <a:xfrm>
            <a:off x="5547360" y="3886200"/>
            <a:ext cx="3291840" cy="2377440"/>
          </a:xfrm>
          <a:prstGeom prst="rect">
            <a:avLst/>
          </a:prstGeom>
          <a:effectLst>
            <a:outerShdw blurRad="50800" dist="38100" dir="2700000" algn="tl" rotWithShape="0">
              <a:prstClr val="black">
                <a:alpha val="40000"/>
              </a:prstClr>
            </a:outerShdw>
          </a:effectLst>
        </p:spPr>
        <p:txBody>
          <a:bodyPr/>
          <a:lstStyle>
            <a:lvl1pPr>
              <a:buNone/>
              <a:defRPr>
                <a:latin typeface="Trebuchet MS" pitchFamily="34" charset="0"/>
              </a:defRPr>
            </a:lvl1pPr>
          </a:lstStyle>
          <a:p>
            <a:pPr lvl="0"/>
            <a:r>
              <a:rPr lang="en-US" noProof="0" smtClean="0"/>
              <a:t>Click icon to add picture</a:t>
            </a:r>
            <a:endParaRPr lang="en-US" noProof="0" dirty="0"/>
          </a:p>
        </p:txBody>
      </p:sp>
      <p:sp>
        <p:nvSpPr>
          <p:cNvPr id="6" name="Footer Placeholder 4"/>
          <p:cNvSpPr>
            <a:spLocks noGrp="1"/>
          </p:cNvSpPr>
          <p:nvPr>
            <p:ph type="ftr" sz="quarter" idx="15"/>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ED4C6E0-2DA6-467F-96C4-32C99BB3B643}"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 3">
    <p:spTree>
      <p:nvGrpSpPr>
        <p:cNvPr id="1" name=""/>
        <p:cNvGrpSpPr/>
        <p:nvPr/>
      </p:nvGrpSpPr>
      <p:grpSpPr>
        <a:xfrm>
          <a:off x="0" y="0"/>
          <a:ext cx="0" cy="0"/>
          <a:chOff x="0" y="0"/>
          <a:chExt cx="0" cy="0"/>
        </a:xfrm>
      </p:grpSpPr>
      <p:sp>
        <p:nvSpPr>
          <p:cNvPr id="2" name="Title 1"/>
          <p:cNvSpPr>
            <a:spLocks noGrp="1"/>
          </p:cNvSpPr>
          <p:nvPr>
            <p:ph type="title"/>
          </p:nvPr>
        </p:nvSpPr>
        <p:spPr>
          <a:xfrm>
            <a:off x="319088" y="536576"/>
            <a:ext cx="6919912" cy="454025"/>
          </a:xfrm>
          <a:prstGeom prst="rect">
            <a:avLst/>
          </a:prstGeom>
        </p:spPr>
        <p:txBody>
          <a:bodyPr anchor="ctr"/>
          <a:lstStyle>
            <a:lvl1pPr algn="l">
              <a:lnSpc>
                <a:spcPts val="3000"/>
              </a:lnSpc>
              <a:defRPr sz="2800" b="1">
                <a:solidFill>
                  <a:srgbClr val="C00000"/>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219201"/>
            <a:ext cx="5577840" cy="5029200"/>
          </a:xfrm>
          <a:prstGeom prst="rect">
            <a:avLst/>
          </a:prstGeom>
        </p:spPr>
        <p:txBody>
          <a:bodyPr/>
          <a:lstStyle>
            <a:lvl1pPr marL="287338" indent="-287338">
              <a:buClr>
                <a:srgbClr val="C00000"/>
              </a:buClr>
              <a:buFont typeface="Wingdings" pitchFamily="2" charset="2"/>
              <a:buChar char="§"/>
              <a:defRPr sz="2000">
                <a:latin typeface="+mn-lt"/>
              </a:defRPr>
            </a:lvl1pPr>
            <a:lvl2pPr marL="682625" indent="-287338">
              <a:buClr>
                <a:srgbClr val="C00000"/>
              </a:buClr>
              <a:buFont typeface="Trebuchet MS" pitchFamily="34" charset="0"/>
              <a:buChar char="–"/>
              <a:defRPr sz="1800">
                <a:latin typeface="+mn-lt"/>
              </a:defRPr>
            </a:lvl2pPr>
            <a:lvl3pPr marL="965200" indent="-228600" defTabSz="403225">
              <a:buClr>
                <a:srgbClr val="C00000"/>
              </a:buClr>
              <a:buFont typeface="Trebuchet MS" pitchFamily="34" charset="0"/>
              <a:buChar char="▫"/>
              <a:defRPr sz="1600">
                <a:latin typeface="+mn-lt"/>
              </a:defRPr>
            </a:lvl3pPr>
            <a:lvl4pPr marL="1258888" indent="-228600">
              <a:buClr>
                <a:srgbClr val="C00000"/>
              </a:buClr>
              <a:buFont typeface="Trebuchet MS" pitchFamily="34" charset="0"/>
              <a:buChar char="‐"/>
              <a:defRPr sz="1400">
                <a:latin typeface="+mn-lt"/>
              </a:defRPr>
            </a:lvl4pPr>
            <a:lvl5pPr marL="1538288" indent="-228600">
              <a:buClr>
                <a:srgbClr val="C00000"/>
              </a:buClr>
              <a:buFont typeface="Trebuchet MS" pitchFamily="34" charset="0"/>
              <a:buChar cha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6096000" y="1219200"/>
            <a:ext cx="2743200" cy="1645920"/>
          </a:xfrm>
          <a:prstGeom prst="rect">
            <a:avLst/>
          </a:prstGeom>
          <a:effectLst>
            <a:outerShdw blurRad="50800" dist="38100" dir="2700000" algn="tl" rotWithShape="0">
              <a:prstClr val="black">
                <a:alpha val="40000"/>
              </a:prstClr>
            </a:outerShdw>
          </a:effectLst>
        </p:spPr>
        <p:txBody>
          <a:bodyPr/>
          <a:lstStyle>
            <a:lvl1pPr>
              <a:buNone/>
              <a:defRPr>
                <a:latin typeface="Trebuchet MS" pitchFamily="34" charset="0"/>
              </a:defRPr>
            </a:lvl1pPr>
          </a:lstStyle>
          <a:p>
            <a:pPr lvl="0"/>
            <a:r>
              <a:rPr lang="en-US" noProof="0" smtClean="0"/>
              <a:t>Click icon to add picture</a:t>
            </a:r>
            <a:endParaRPr lang="en-US" noProof="0"/>
          </a:p>
        </p:txBody>
      </p:sp>
      <p:sp>
        <p:nvSpPr>
          <p:cNvPr id="9" name="Picture Placeholder 7"/>
          <p:cNvSpPr>
            <a:spLocks noGrp="1"/>
          </p:cNvSpPr>
          <p:nvPr>
            <p:ph type="pic" sz="quarter" idx="14"/>
          </p:nvPr>
        </p:nvSpPr>
        <p:spPr>
          <a:xfrm>
            <a:off x="6096000" y="2910840"/>
            <a:ext cx="2743200" cy="1645920"/>
          </a:xfrm>
          <a:prstGeom prst="rect">
            <a:avLst/>
          </a:prstGeom>
          <a:effectLst>
            <a:outerShdw blurRad="50800" dist="38100" dir="2700000" algn="tl" rotWithShape="0">
              <a:prstClr val="black">
                <a:alpha val="40000"/>
              </a:prstClr>
            </a:outerShdw>
          </a:effectLst>
        </p:spPr>
        <p:txBody>
          <a:bodyPr/>
          <a:lstStyle>
            <a:lvl1pPr>
              <a:buNone/>
              <a:defRPr>
                <a:latin typeface="Trebuchet MS" pitchFamily="34" charset="0"/>
              </a:defRPr>
            </a:lvl1pPr>
          </a:lstStyle>
          <a:p>
            <a:pPr lvl="0"/>
            <a:r>
              <a:rPr lang="en-US" noProof="0" smtClean="0"/>
              <a:t>Click icon to add picture</a:t>
            </a:r>
            <a:endParaRPr lang="en-US" noProof="0"/>
          </a:p>
        </p:txBody>
      </p:sp>
      <p:sp>
        <p:nvSpPr>
          <p:cNvPr id="11" name="Picture Placeholder 7"/>
          <p:cNvSpPr>
            <a:spLocks noGrp="1"/>
          </p:cNvSpPr>
          <p:nvPr>
            <p:ph type="pic" sz="quarter" idx="15"/>
          </p:nvPr>
        </p:nvSpPr>
        <p:spPr>
          <a:xfrm>
            <a:off x="6096000" y="4602480"/>
            <a:ext cx="2743200" cy="1645920"/>
          </a:xfrm>
          <a:prstGeom prst="rect">
            <a:avLst/>
          </a:prstGeom>
          <a:effectLst>
            <a:outerShdw blurRad="50800" dist="38100" dir="2700000" algn="tl" rotWithShape="0">
              <a:prstClr val="black">
                <a:alpha val="40000"/>
              </a:prstClr>
            </a:outerShdw>
          </a:effectLst>
        </p:spPr>
        <p:txBody>
          <a:bodyPr/>
          <a:lstStyle>
            <a:lvl1pPr>
              <a:buNone/>
              <a:defRPr>
                <a:latin typeface="Trebuchet MS" pitchFamily="34" charset="0"/>
              </a:defRPr>
            </a:lvl1pPr>
          </a:lstStyle>
          <a:p>
            <a:pPr lvl="0"/>
            <a:r>
              <a:rPr lang="en-US" noProof="0" smtClean="0"/>
              <a:t>Click icon to add picture</a:t>
            </a:r>
            <a:endParaRPr lang="en-US" noProof="0"/>
          </a:p>
        </p:txBody>
      </p:sp>
      <p:sp>
        <p:nvSpPr>
          <p:cNvPr id="7" name="Footer Placeholder 4"/>
          <p:cNvSpPr>
            <a:spLocks noGrp="1"/>
          </p:cNvSpPr>
          <p:nvPr>
            <p:ph type="ftr" sz="quarter" idx="16"/>
          </p:nvPr>
        </p:nvSpPr>
        <p:spPr/>
        <p:txBody>
          <a:bodyPr/>
          <a:lstStyle>
            <a:lvl1pPr algn="l" fontAlgn="auto">
              <a:spcBef>
                <a:spcPts val="0"/>
              </a:spcBef>
              <a:spcAft>
                <a:spcPts val="0"/>
              </a:spcAft>
              <a:defRPr sz="800">
                <a:latin typeface="Trebuchet MS" pitchFamily="34" charset="0"/>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3191C6D8-114D-424A-92E0-C5138B5FE6EE}"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0" r:id="rId1"/>
    <p:sldLayoutId id="2147484271" r:id="rId2"/>
  </p:sldLayoutIdLst>
  <p:transition>
    <p:fade/>
  </p:transition>
  <p:txStyles>
    <p:titleStyle>
      <a:lvl1pPr algn="l" defTabSz="457200" rtl="0" eaLnBrk="0" fontAlgn="base" hangingPunct="0">
        <a:spcBef>
          <a:spcPct val="0"/>
        </a:spcBef>
        <a:spcAft>
          <a:spcPct val="0"/>
        </a:spcAft>
        <a:defRPr sz="2400" b="1" kern="1200">
          <a:solidFill>
            <a:schemeClr val="bg1"/>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2400" b="1">
          <a:solidFill>
            <a:schemeClr val="bg1"/>
          </a:solidFill>
          <a:latin typeface="Trebuchet MS" charset="0"/>
          <a:ea typeface="ＭＳ Ｐゴシック" charset="0"/>
          <a:cs typeface="ＭＳ Ｐゴシック" charset="0"/>
        </a:defRPr>
      </a:lvl2pPr>
      <a:lvl3pPr algn="l" defTabSz="457200" rtl="0" eaLnBrk="0" fontAlgn="base" hangingPunct="0">
        <a:spcBef>
          <a:spcPct val="0"/>
        </a:spcBef>
        <a:spcAft>
          <a:spcPct val="0"/>
        </a:spcAft>
        <a:defRPr sz="2400" b="1">
          <a:solidFill>
            <a:schemeClr val="bg1"/>
          </a:solidFill>
          <a:latin typeface="Trebuchet MS" charset="0"/>
          <a:ea typeface="ＭＳ Ｐゴシック" charset="0"/>
          <a:cs typeface="ＭＳ Ｐゴシック" charset="0"/>
        </a:defRPr>
      </a:lvl3pPr>
      <a:lvl4pPr algn="l" defTabSz="457200" rtl="0" eaLnBrk="0" fontAlgn="base" hangingPunct="0">
        <a:spcBef>
          <a:spcPct val="0"/>
        </a:spcBef>
        <a:spcAft>
          <a:spcPct val="0"/>
        </a:spcAft>
        <a:defRPr sz="2400" b="1">
          <a:solidFill>
            <a:schemeClr val="bg1"/>
          </a:solidFill>
          <a:latin typeface="Trebuchet MS" charset="0"/>
          <a:ea typeface="ＭＳ Ｐゴシック" charset="0"/>
          <a:cs typeface="ＭＳ Ｐゴシック" charset="0"/>
        </a:defRPr>
      </a:lvl4pPr>
      <a:lvl5pPr algn="l" defTabSz="457200" rtl="0" eaLnBrk="0" fontAlgn="base" hangingPunct="0">
        <a:spcBef>
          <a:spcPct val="0"/>
        </a:spcBef>
        <a:spcAft>
          <a:spcPct val="0"/>
        </a:spcAft>
        <a:defRPr sz="2400" b="1">
          <a:solidFill>
            <a:schemeClr val="bg1"/>
          </a:solidFill>
          <a:latin typeface="Trebuchet MS" charset="0"/>
          <a:ea typeface="ＭＳ Ｐゴシック" charset="0"/>
          <a:cs typeface="ＭＳ Ｐゴシック" charset="0"/>
        </a:defRPr>
      </a:lvl5pPr>
      <a:lvl6pPr marL="457200" algn="l" defTabSz="457200" rtl="0" fontAlgn="base">
        <a:spcBef>
          <a:spcPct val="0"/>
        </a:spcBef>
        <a:spcAft>
          <a:spcPct val="0"/>
        </a:spcAft>
        <a:defRPr sz="2400" b="1">
          <a:solidFill>
            <a:schemeClr val="bg1"/>
          </a:solidFill>
          <a:latin typeface="Trebuchet MS" charset="0"/>
          <a:ea typeface="ＭＳ Ｐゴシック" charset="0"/>
        </a:defRPr>
      </a:lvl6pPr>
      <a:lvl7pPr marL="914400" algn="l" defTabSz="457200" rtl="0" fontAlgn="base">
        <a:spcBef>
          <a:spcPct val="0"/>
        </a:spcBef>
        <a:spcAft>
          <a:spcPct val="0"/>
        </a:spcAft>
        <a:defRPr sz="2400" b="1">
          <a:solidFill>
            <a:schemeClr val="bg1"/>
          </a:solidFill>
          <a:latin typeface="Trebuchet MS" charset="0"/>
          <a:ea typeface="ＭＳ Ｐゴシック" charset="0"/>
        </a:defRPr>
      </a:lvl7pPr>
      <a:lvl8pPr marL="1371600" algn="l" defTabSz="457200" rtl="0" fontAlgn="base">
        <a:spcBef>
          <a:spcPct val="0"/>
        </a:spcBef>
        <a:spcAft>
          <a:spcPct val="0"/>
        </a:spcAft>
        <a:defRPr sz="2400" b="1">
          <a:solidFill>
            <a:schemeClr val="bg1"/>
          </a:solidFill>
          <a:latin typeface="Trebuchet MS" charset="0"/>
          <a:ea typeface="ＭＳ Ｐゴシック" charset="0"/>
        </a:defRPr>
      </a:lvl8pPr>
      <a:lvl9pPr marL="1828800" algn="l" defTabSz="457200" rtl="0" fontAlgn="base">
        <a:spcBef>
          <a:spcPct val="0"/>
        </a:spcBef>
        <a:spcAft>
          <a:spcPct val="0"/>
        </a:spcAft>
        <a:defRPr sz="2400" b="1">
          <a:solidFill>
            <a:schemeClr val="bg1"/>
          </a:solidFill>
          <a:latin typeface="Trebuchet MS"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7" name="Straight Connector 16"/>
          <p:cNvCxnSpPr/>
          <p:nvPr/>
        </p:nvCxnSpPr>
        <p:spPr>
          <a:xfrm>
            <a:off x="304800" y="228600"/>
            <a:ext cx="8496300" cy="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051" name="Picture 8" descr="Sanmina-SCI_Logo.jpg"/>
          <p:cNvPicPr>
            <a:picLocks noChangeAspect="1"/>
          </p:cNvPicPr>
          <p:nvPr/>
        </p:nvPicPr>
        <p:blipFill>
          <a:blip r:embed="rId13" cstate="print"/>
          <a:srcRect/>
          <a:stretch>
            <a:fillRect/>
          </a:stretch>
        </p:blipFill>
        <p:spPr bwMode="auto">
          <a:xfrm>
            <a:off x="7391400" y="400050"/>
            <a:ext cx="1438275" cy="666750"/>
          </a:xfrm>
          <a:prstGeom prst="rect">
            <a:avLst/>
          </a:prstGeom>
          <a:noFill/>
          <a:ln w="9525">
            <a:noFill/>
            <a:miter lim="800000"/>
            <a:headEnd/>
            <a:tailEnd/>
          </a:ln>
        </p:spPr>
      </p:pic>
      <p:sp>
        <p:nvSpPr>
          <p:cNvPr id="7" name="Footer Placeholder 4"/>
          <p:cNvSpPr>
            <a:spLocks noGrp="1"/>
          </p:cNvSpPr>
          <p:nvPr>
            <p:ph type="ftr" sz="quarter" idx="3"/>
          </p:nvPr>
        </p:nvSpPr>
        <p:spPr>
          <a:xfrm>
            <a:off x="76200" y="6613525"/>
            <a:ext cx="5700713" cy="168275"/>
          </a:xfrm>
          <a:prstGeom prst="rect">
            <a:avLst/>
          </a:prstGeom>
        </p:spPr>
        <p:txBody>
          <a:bodyPr/>
          <a:lstStyle>
            <a:lvl1pPr algn="l">
              <a:defRPr sz="800">
                <a:solidFill>
                  <a:prstClr val="black"/>
                </a:solidFill>
                <a:latin typeface="Trebuchet MS" pitchFamily="34" charset="0"/>
                <a:ea typeface="+mn-ea"/>
                <a:cs typeface="+mn-cs"/>
              </a:defRPr>
            </a:lvl1pPr>
          </a:lstStyle>
          <a:p>
            <a:pPr>
              <a:defRPr/>
            </a:pPr>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Trebuchet MS" pitchFamily="34" charset="0"/>
                <a:ea typeface="ヒラギノ角ゴ Pro W3" charset="-128"/>
              </a:defRPr>
            </a:lvl1pPr>
          </a:lstStyle>
          <a:p>
            <a:pPr>
              <a:defRPr/>
            </a:pPr>
            <a:fld id="{DEDE7C05-891B-4DD6-A80D-27768D2562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ransition>
    <p:fade/>
  </p:transition>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76238" y="587375"/>
            <a:ext cx="8229600" cy="511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Header – Trebuchet (24)</a:t>
            </a:r>
          </a:p>
        </p:txBody>
      </p:sp>
      <p:sp>
        <p:nvSpPr>
          <p:cNvPr id="3075" name="Text Placeholder 2"/>
          <p:cNvSpPr>
            <a:spLocks noGrp="1"/>
          </p:cNvSpPr>
          <p:nvPr>
            <p:ph type="body" idx="1"/>
          </p:nvPr>
        </p:nvSpPr>
        <p:spPr bwMode="auto">
          <a:xfrm>
            <a:off x="392113" y="14414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 – Trebuchet (20)</a:t>
            </a:r>
          </a:p>
          <a:p>
            <a:pPr lvl="1"/>
            <a:r>
              <a:rPr lang="en-US" smtClean="0"/>
              <a:t>Second level – Trebuchet (18)</a:t>
            </a:r>
          </a:p>
          <a:p>
            <a:pPr lvl="2"/>
            <a:r>
              <a:rPr lang="en-US" smtClean="0"/>
              <a:t>Third Level – Trebuchet ( 16)</a:t>
            </a:r>
          </a:p>
          <a:p>
            <a:pPr lvl="3"/>
            <a:r>
              <a:rPr lang="en-US" smtClean="0"/>
              <a:t>Fourth Level – Trebuchet ( 14)</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a:defRPr/>
            </a:pPr>
            <a:fld id="{A26CE5CD-2000-4894-A6B5-444460DB4C02}" type="datetimeFigureOut">
              <a:rPr lang="en-US"/>
              <a:pPr>
                <a:defRPr/>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a:defRPr/>
            </a:pPr>
            <a:fld id="{70FB6783-ED0B-432D-B480-2B76A01F8C16}" type="slidenum">
              <a:rPr lang="en-US"/>
              <a:pPr>
                <a:defRPr/>
              </a:pPr>
              <a:t>‹#›</a:t>
            </a:fld>
            <a:endParaRPr lang="en-US"/>
          </a:p>
        </p:txBody>
      </p:sp>
      <p:pic>
        <p:nvPicPr>
          <p:cNvPr id="3079" name="Picture 6" descr="Sanmina-SCI_Logo.jpg"/>
          <p:cNvPicPr>
            <a:picLocks noChangeAspect="1"/>
          </p:cNvPicPr>
          <p:nvPr userDrawn="1"/>
        </p:nvPicPr>
        <p:blipFill>
          <a:blip r:embed="rId5" cstate="print"/>
          <a:srcRect/>
          <a:stretch>
            <a:fillRect/>
          </a:stretch>
        </p:blipFill>
        <p:spPr bwMode="auto">
          <a:xfrm>
            <a:off x="7362825" y="514350"/>
            <a:ext cx="1419225" cy="657225"/>
          </a:xfrm>
          <a:prstGeom prst="rect">
            <a:avLst/>
          </a:prstGeom>
          <a:noFill/>
          <a:ln w="9525">
            <a:noFill/>
            <a:miter lim="800000"/>
            <a:headEnd/>
            <a:tailEnd/>
          </a:ln>
        </p:spPr>
      </p:pic>
      <p:cxnSp>
        <p:nvCxnSpPr>
          <p:cNvPr id="9" name="Straight Connector 8"/>
          <p:cNvCxnSpPr/>
          <p:nvPr userDrawn="1"/>
        </p:nvCxnSpPr>
        <p:spPr>
          <a:xfrm>
            <a:off x="104775" y="274638"/>
            <a:ext cx="8582025"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Lst>
  <p:transition>
    <p:fade/>
  </p:transition>
  <p:txStyles>
    <p:titleStyle>
      <a:lvl1pPr algn="l" defTabSz="457200" rtl="0" eaLnBrk="0" fontAlgn="base" hangingPunct="0">
        <a:spcBef>
          <a:spcPct val="0"/>
        </a:spcBef>
        <a:spcAft>
          <a:spcPct val="0"/>
        </a:spcAft>
        <a:defRPr sz="2400" b="1" kern="1200">
          <a:solidFill>
            <a:schemeClr val="tx1"/>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2400" b="1">
          <a:solidFill>
            <a:schemeClr val="tx1"/>
          </a:solidFill>
          <a:latin typeface="Trebuchet MS" charset="0"/>
          <a:ea typeface="ＭＳ Ｐゴシック" charset="0"/>
          <a:cs typeface="ＭＳ Ｐゴシック" charset="0"/>
        </a:defRPr>
      </a:lvl2pPr>
      <a:lvl3pPr algn="l" defTabSz="457200" rtl="0" eaLnBrk="0" fontAlgn="base" hangingPunct="0">
        <a:spcBef>
          <a:spcPct val="0"/>
        </a:spcBef>
        <a:spcAft>
          <a:spcPct val="0"/>
        </a:spcAft>
        <a:defRPr sz="2400" b="1">
          <a:solidFill>
            <a:schemeClr val="tx1"/>
          </a:solidFill>
          <a:latin typeface="Trebuchet MS" charset="0"/>
          <a:ea typeface="ＭＳ Ｐゴシック" charset="0"/>
          <a:cs typeface="ＭＳ Ｐゴシック" charset="0"/>
        </a:defRPr>
      </a:lvl3pPr>
      <a:lvl4pPr algn="l" defTabSz="457200" rtl="0" eaLnBrk="0" fontAlgn="base" hangingPunct="0">
        <a:spcBef>
          <a:spcPct val="0"/>
        </a:spcBef>
        <a:spcAft>
          <a:spcPct val="0"/>
        </a:spcAft>
        <a:defRPr sz="2400" b="1">
          <a:solidFill>
            <a:schemeClr val="tx1"/>
          </a:solidFill>
          <a:latin typeface="Trebuchet MS" charset="0"/>
          <a:ea typeface="ＭＳ Ｐゴシック" charset="0"/>
          <a:cs typeface="ＭＳ Ｐゴシック" charset="0"/>
        </a:defRPr>
      </a:lvl4pPr>
      <a:lvl5pPr algn="l" defTabSz="457200" rtl="0" eaLnBrk="0" fontAlgn="base" hangingPunct="0">
        <a:spcBef>
          <a:spcPct val="0"/>
        </a:spcBef>
        <a:spcAft>
          <a:spcPct val="0"/>
        </a:spcAft>
        <a:defRPr sz="2400" b="1">
          <a:solidFill>
            <a:schemeClr val="tx1"/>
          </a:solidFill>
          <a:latin typeface="Trebuchet MS" charset="0"/>
          <a:ea typeface="ＭＳ Ｐゴシック" charset="0"/>
          <a:cs typeface="ＭＳ Ｐゴシック" charset="0"/>
        </a:defRPr>
      </a:lvl5pPr>
      <a:lvl6pPr marL="457200" algn="l" defTabSz="457200" rtl="0" fontAlgn="base">
        <a:spcBef>
          <a:spcPct val="0"/>
        </a:spcBef>
        <a:spcAft>
          <a:spcPct val="0"/>
        </a:spcAft>
        <a:defRPr sz="2400" b="1">
          <a:solidFill>
            <a:srgbClr val="800000"/>
          </a:solidFill>
          <a:latin typeface="Trebuchet MS" charset="0"/>
          <a:ea typeface="ＭＳ Ｐゴシック" charset="0"/>
        </a:defRPr>
      </a:lvl6pPr>
      <a:lvl7pPr marL="914400" algn="l" defTabSz="457200" rtl="0" fontAlgn="base">
        <a:spcBef>
          <a:spcPct val="0"/>
        </a:spcBef>
        <a:spcAft>
          <a:spcPct val="0"/>
        </a:spcAft>
        <a:defRPr sz="2400" b="1">
          <a:solidFill>
            <a:srgbClr val="800000"/>
          </a:solidFill>
          <a:latin typeface="Trebuchet MS" charset="0"/>
          <a:ea typeface="ＭＳ Ｐゴシック" charset="0"/>
        </a:defRPr>
      </a:lvl7pPr>
      <a:lvl8pPr marL="1371600" algn="l" defTabSz="457200" rtl="0" fontAlgn="base">
        <a:spcBef>
          <a:spcPct val="0"/>
        </a:spcBef>
        <a:spcAft>
          <a:spcPct val="0"/>
        </a:spcAft>
        <a:defRPr sz="2400" b="1">
          <a:solidFill>
            <a:srgbClr val="800000"/>
          </a:solidFill>
          <a:latin typeface="Trebuchet MS" charset="0"/>
          <a:ea typeface="ＭＳ Ｐゴシック" charset="0"/>
        </a:defRPr>
      </a:lvl8pPr>
      <a:lvl9pPr marL="1828800" algn="l" defTabSz="457200" rtl="0" fontAlgn="base">
        <a:spcBef>
          <a:spcPct val="0"/>
        </a:spcBef>
        <a:spcAft>
          <a:spcPct val="0"/>
        </a:spcAft>
        <a:defRPr sz="2400" b="1">
          <a:solidFill>
            <a:srgbClr val="800000"/>
          </a:solidFill>
          <a:latin typeface="Trebuchet MS"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000" kern="1200">
          <a:solidFill>
            <a:srgbClr val="333333"/>
          </a:solidFill>
          <a:latin typeface="Trebuchet MS"/>
          <a:ea typeface="ＭＳ Ｐゴシック" charset="0"/>
          <a:cs typeface="ＭＳ Ｐゴシック" charset="0"/>
        </a:defRPr>
      </a:lvl1pPr>
      <a:lvl2pPr marL="742950" indent="-285750" algn="l" defTabSz="457200" rtl="0" eaLnBrk="0" fontAlgn="base" hangingPunct="0">
        <a:spcBef>
          <a:spcPct val="20000"/>
        </a:spcBef>
        <a:spcAft>
          <a:spcPct val="0"/>
        </a:spcAft>
        <a:buClr>
          <a:srgbClr val="FF0000"/>
        </a:buClr>
        <a:buFont typeface="Wingdings" pitchFamily="2" charset="2"/>
        <a:buChar char="§"/>
        <a:defRPr kern="1200">
          <a:solidFill>
            <a:srgbClr val="333333"/>
          </a:solidFill>
          <a:latin typeface="Trebuchet MS"/>
          <a:ea typeface="ＭＳ Ｐゴシック" charset="0"/>
          <a:cs typeface="Trebuchet MS"/>
        </a:defRPr>
      </a:lvl2pPr>
      <a:lvl3pPr marL="1143000" indent="-228600" algn="l" defTabSz="457200" rtl="0" eaLnBrk="0" fontAlgn="base" hangingPunct="0">
        <a:spcBef>
          <a:spcPct val="20000"/>
        </a:spcBef>
        <a:spcAft>
          <a:spcPct val="0"/>
        </a:spcAft>
        <a:buClr>
          <a:srgbClr val="FF0000"/>
        </a:buClr>
        <a:buFont typeface="Lucida Grande" charset="0"/>
        <a:buChar char="-"/>
        <a:defRPr sz="1600" kern="1200">
          <a:solidFill>
            <a:srgbClr val="333333"/>
          </a:solidFill>
          <a:latin typeface="Trebuchet MS"/>
          <a:ea typeface="Trebuchet MS" charset="0"/>
          <a:cs typeface="Trebuchet MS"/>
        </a:defRPr>
      </a:lvl3pPr>
      <a:lvl4pPr marL="1600200" indent="-228600" algn="l" defTabSz="457200" rtl="0" eaLnBrk="0" fontAlgn="base" hangingPunct="0">
        <a:spcBef>
          <a:spcPct val="20000"/>
        </a:spcBef>
        <a:spcAft>
          <a:spcPct val="0"/>
        </a:spcAft>
        <a:buClr>
          <a:srgbClr val="FF0000"/>
        </a:buClr>
        <a:buFont typeface="Wingdings" pitchFamily="2" charset="2"/>
        <a:buChar char="§"/>
        <a:defRPr sz="1400" kern="1200">
          <a:solidFill>
            <a:srgbClr val="333333"/>
          </a:solidFill>
          <a:latin typeface="Trebuchet MS"/>
          <a:ea typeface="Trebuchet MS" charset="0"/>
          <a:cs typeface="Trebuchet M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333333"/>
          </a:solidFill>
          <a:latin typeface="Trebuchet MS"/>
          <a:ea typeface="Trebuchet MS"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a:defRPr/>
            </a:pPr>
            <a:fld id="{2F1D0F62-F31D-4864-BB0A-04C1DC8638C7}" type="datetimeFigureOut">
              <a:rPr lang="en-US"/>
              <a:pPr>
                <a:defRPr/>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a:defRPr/>
            </a:pPr>
            <a:fld id="{F0D72028-07E1-4E18-A160-3C53B2FF6D56}" type="slidenum">
              <a:rPr lang="en-US"/>
              <a:pPr>
                <a:defRPr/>
              </a:pPr>
              <a:t>‹#›</a:t>
            </a:fld>
            <a:endParaRPr lang="en-US"/>
          </a:p>
        </p:txBody>
      </p:sp>
      <p:pic>
        <p:nvPicPr>
          <p:cNvPr id="4101" name="Picture 6" descr="End Slide Logo.jpg"/>
          <p:cNvPicPr>
            <a:picLocks noChangeAspect="1"/>
          </p:cNvPicPr>
          <p:nvPr userDrawn="1"/>
        </p:nvPicPr>
        <p:blipFill>
          <a:blip r:embed="rId3" cstate="print"/>
          <a:srcRect/>
          <a:stretch>
            <a:fillRect/>
          </a:stretch>
        </p:blipFill>
        <p:spPr bwMode="auto">
          <a:xfrm>
            <a:off x="836613" y="1006475"/>
            <a:ext cx="7142162" cy="4335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7" r:id="rId1"/>
  </p:sldLayoutIdLst>
  <p:transition>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bwMode="auto">
          <a:xfrm>
            <a:off x="-17463" y="1905000"/>
            <a:ext cx="9144001" cy="609600"/>
          </a:xfrm>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US" sz="2800" dirty="0" smtClean="0">
                <a:solidFill>
                  <a:schemeClr val="tx1"/>
                </a:solidFill>
                <a:latin typeface="Trebuchet MS" pitchFamily="34" charset="0"/>
                <a:ea typeface="ＭＳ Ｐゴシック" pitchFamily="34" charset="-128"/>
              </a:rPr>
              <a:t/>
            </a:r>
            <a:br>
              <a:rPr lang="en-US" sz="2800" dirty="0" smtClean="0">
                <a:solidFill>
                  <a:schemeClr val="tx1"/>
                </a:solidFill>
                <a:latin typeface="Trebuchet MS" pitchFamily="34" charset="0"/>
                <a:ea typeface="ＭＳ Ｐゴシック" pitchFamily="34" charset="-128"/>
              </a:rPr>
            </a:br>
            <a:r>
              <a:rPr lang="en-US" sz="2800" dirty="0" smtClean="0">
                <a:solidFill>
                  <a:schemeClr val="tx1"/>
                </a:solidFill>
                <a:latin typeface="Trebuchet MS" pitchFamily="34" charset="0"/>
                <a:ea typeface="ＭＳ Ｐゴシック" pitchFamily="34" charset="-128"/>
              </a:rPr>
              <a:t/>
            </a:r>
            <a:br>
              <a:rPr lang="en-US" sz="2800" dirty="0" smtClean="0">
                <a:solidFill>
                  <a:schemeClr val="tx1"/>
                </a:solidFill>
                <a:latin typeface="Trebuchet MS" pitchFamily="34" charset="0"/>
                <a:ea typeface="ＭＳ Ｐゴシック" pitchFamily="34" charset="-128"/>
              </a:rPr>
            </a:br>
            <a:r>
              <a:rPr lang="en-US" sz="2800" dirty="0" smtClean="0">
                <a:solidFill>
                  <a:schemeClr val="tx1"/>
                </a:solidFill>
                <a:latin typeface="Trebuchet MS" pitchFamily="34" charset="0"/>
                <a:ea typeface="ＭＳ Ｐゴシック" pitchFamily="34" charset="-128"/>
              </a:rPr>
              <a:t/>
            </a:r>
            <a:br>
              <a:rPr lang="en-US" sz="2800" dirty="0" smtClean="0">
                <a:solidFill>
                  <a:schemeClr val="tx1"/>
                </a:solidFill>
                <a:latin typeface="Trebuchet MS" pitchFamily="34" charset="0"/>
                <a:ea typeface="ＭＳ Ｐゴシック" pitchFamily="34" charset="-128"/>
              </a:rPr>
            </a:br>
            <a:r>
              <a:rPr lang="en-US" sz="2800" dirty="0" smtClean="0">
                <a:solidFill>
                  <a:schemeClr val="tx1"/>
                </a:solidFill>
                <a:latin typeface="Trebuchet MS" pitchFamily="34" charset="0"/>
                <a:ea typeface="ＭＳ Ｐゴシック" pitchFamily="34" charset="-128"/>
              </a:rPr>
              <a:t/>
            </a:r>
            <a:br>
              <a:rPr lang="en-US" sz="2800" dirty="0" smtClean="0">
                <a:solidFill>
                  <a:schemeClr val="tx1"/>
                </a:solidFill>
                <a:latin typeface="Trebuchet MS" pitchFamily="34" charset="0"/>
                <a:ea typeface="ＭＳ Ｐゴシック" pitchFamily="34" charset="-128"/>
              </a:rPr>
            </a:br>
            <a:endParaRPr lang="en-US" sz="2800" dirty="0" smtClean="0">
              <a:solidFill>
                <a:schemeClr val="tx1"/>
              </a:solidFill>
              <a:latin typeface="Trebuchet MS" pitchFamily="34" charset="0"/>
              <a:ea typeface="ＭＳ Ｐゴシック" pitchFamily="34" charset="-128"/>
            </a:endParaRPr>
          </a:p>
        </p:txBody>
      </p:sp>
      <p:sp>
        <p:nvSpPr>
          <p:cNvPr id="23555" name="TextBox 1"/>
          <p:cNvSpPr txBox="1">
            <a:spLocks noChangeArrowheads="1"/>
          </p:cNvSpPr>
          <p:nvPr/>
        </p:nvSpPr>
        <p:spPr bwMode="auto">
          <a:xfrm>
            <a:off x="3657600" y="5334000"/>
            <a:ext cx="1585913" cy="461963"/>
          </a:xfrm>
          <a:prstGeom prst="rect">
            <a:avLst/>
          </a:prstGeom>
          <a:noFill/>
          <a:ln w="9525">
            <a:noFill/>
            <a:miter lim="800000"/>
            <a:headEnd/>
            <a:tailEnd/>
          </a:ln>
        </p:spPr>
        <p:txBody>
          <a:bodyPr wrap="none">
            <a:spAutoFit/>
          </a:bodyPr>
          <a:lstStyle/>
          <a:p>
            <a:r>
              <a:rPr lang="en-US" sz="2400">
                <a:latin typeface="Trebuchet MS" pitchFamily="34" charset="0"/>
              </a:rPr>
              <a:t>Julio 2013</a:t>
            </a:r>
            <a:endParaRPr lang="en-US" sz="240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0" y="1295400"/>
            <a:ext cx="9144000" cy="5181600"/>
          </a:xfrm>
        </p:spPr>
        <p:txBody>
          <a:bodyPr/>
          <a:lstStyle/>
          <a:p>
            <a:pPr lvl="0">
              <a:buNone/>
            </a:pPr>
            <a:r>
              <a:rPr lang="es-MX" sz="3200" dirty="0" smtClean="0"/>
              <a:t>   Un sistema de aseguramiento de la calidad debe estar documentado con un manual de calidad y con procedimientos e instrucciones técnicas y debe revisarse su cumplimiento a través de auditorias. Debe contemplar todos aquellos aspectos que tengan incidencia en la calidad final del producto o servicio que presta la empresa.</a:t>
            </a:r>
            <a:endParaRPr lang="en-US" sz="3200" dirty="0" smtClean="0"/>
          </a:p>
          <a:p>
            <a:pPr>
              <a:buNone/>
            </a:pPr>
            <a:r>
              <a:rPr lang="es-MX" sz="3200" dirty="0" smtClean="0"/>
              <a:t> </a:t>
            </a:r>
            <a:endParaRPr lang="en-US" sz="3000" dirty="0"/>
          </a:p>
        </p:txBody>
      </p:sp>
      <p:sp>
        <p:nvSpPr>
          <p:cNvPr id="25602" name="Title 1"/>
          <p:cNvSpPr>
            <a:spLocks noGrp="1"/>
          </p:cNvSpPr>
          <p:nvPr>
            <p:ph type="title" idx="4294967295"/>
          </p:nvPr>
        </p:nvSpPr>
        <p:spPr bwMode="auto">
          <a:xfrm>
            <a:off x="304800" y="457200"/>
            <a:ext cx="6919913" cy="454025"/>
          </a:xfrm>
          <a:prstGeom prst="rect">
            <a:avLst/>
          </a:prstGeom>
          <a:noFill/>
          <a:ln>
            <a:miter lim="800000"/>
            <a:headEnd/>
            <a:tailEnd/>
          </a:ln>
        </p:spPr>
        <p:txBody>
          <a:bodyPr vert="horz" wrap="square" lIns="91440" tIns="45720" rIns="91440" bIns="45720" numCol="1" anchorCtr="0" compatLnSpc="1">
            <a:prstTxWarp prst="textNoShape">
              <a:avLst/>
            </a:prstTxWarp>
          </a:bodyPr>
          <a:lstStyle/>
          <a:p>
            <a:r>
              <a:rPr lang="es-MX" dirty="0" smtClean="0">
                <a:solidFill>
                  <a:srgbClr val="FF0000"/>
                </a:solidFill>
                <a:ea typeface="ＭＳ Ｐゴシック" pitchFamily="34" charset="-128"/>
              </a:rPr>
              <a:t>Aseguramiento de la calidad</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0" y="1295400"/>
            <a:ext cx="9144000" cy="5181600"/>
          </a:xfrm>
        </p:spPr>
        <p:txBody>
          <a:bodyPr/>
          <a:lstStyle/>
          <a:p>
            <a:pPr lvl="0">
              <a:buNone/>
            </a:pPr>
            <a:r>
              <a:rPr lang="es-MX" sz="3200" dirty="0" smtClean="0"/>
              <a:t>   </a:t>
            </a:r>
            <a:endParaRPr lang="en-US" sz="3000" dirty="0"/>
          </a:p>
        </p:txBody>
      </p:sp>
      <p:sp>
        <p:nvSpPr>
          <p:cNvPr id="25602" name="Title 1"/>
          <p:cNvSpPr>
            <a:spLocks noGrp="1"/>
          </p:cNvSpPr>
          <p:nvPr>
            <p:ph type="title" idx="4294967295"/>
          </p:nvPr>
        </p:nvSpPr>
        <p:spPr bwMode="auto">
          <a:xfrm>
            <a:off x="304800" y="457200"/>
            <a:ext cx="6919913" cy="838200"/>
          </a:xfrm>
          <a:prstGeom prst="rect">
            <a:avLst/>
          </a:prstGeom>
          <a:noFill/>
          <a:ln>
            <a:miter lim="800000"/>
            <a:headEnd/>
            <a:tailEnd/>
          </a:ln>
        </p:spPr>
        <p:txBody>
          <a:bodyPr vert="horz" wrap="square" lIns="91440" tIns="45720" rIns="91440" bIns="45720" numCol="1" anchorCtr="0" compatLnSpc="1">
            <a:prstTxWarp prst="textNoShape">
              <a:avLst/>
            </a:prstTxWarp>
          </a:bodyPr>
          <a:lstStyle/>
          <a:p>
            <a:r>
              <a:rPr lang="es-MX" dirty="0" smtClean="0">
                <a:solidFill>
                  <a:srgbClr val="FF0000"/>
                </a:solidFill>
                <a:ea typeface="ＭＳ Ｐゴシック" pitchFamily="34" charset="-128"/>
              </a:rPr>
              <a:t>Conclusión</a:t>
            </a:r>
          </a:p>
        </p:txBody>
      </p:sp>
      <p:sp>
        <p:nvSpPr>
          <p:cNvPr id="4" name="Rectangle 3"/>
          <p:cNvSpPr/>
          <p:nvPr/>
        </p:nvSpPr>
        <p:spPr>
          <a:xfrm>
            <a:off x="533400" y="1295400"/>
            <a:ext cx="8077200" cy="4708981"/>
          </a:xfrm>
          <a:prstGeom prst="rect">
            <a:avLst/>
          </a:prstGeom>
        </p:spPr>
        <p:txBody>
          <a:bodyPr wrap="square">
            <a:spAutoFit/>
          </a:bodyPr>
          <a:lstStyle/>
          <a:p>
            <a:r>
              <a:rPr lang="es-MX" sz="3000" dirty="0"/>
              <a:t>Estas son las mayores diferencias entre ambos sistemas</a:t>
            </a:r>
            <a:r>
              <a:rPr lang="es-MX" sz="3000" dirty="0" smtClean="0"/>
              <a:t>: </a:t>
            </a:r>
          </a:p>
          <a:p>
            <a:r>
              <a:rPr lang="es-MX" sz="3000" dirty="0" smtClean="0"/>
              <a:t>Semejanza: Tanto </a:t>
            </a:r>
            <a:r>
              <a:rPr lang="es-MX" sz="3000" dirty="0"/>
              <a:t>el control de la calidad como el aseguramiento de la calidad tienen como propósito lograr </a:t>
            </a:r>
            <a:r>
              <a:rPr lang="es-MX" sz="3000" dirty="0" smtClean="0"/>
              <a:t>la calidad </a:t>
            </a:r>
            <a:r>
              <a:rPr lang="es-MX" sz="3000" dirty="0"/>
              <a:t>del producto acorde a los requerimientos de los clientes para satisfacer sus necesidades </a:t>
            </a:r>
            <a:r>
              <a:rPr lang="es-MX" sz="3000" dirty="0" smtClean="0"/>
              <a:t>y superar </a:t>
            </a:r>
            <a:r>
              <a:rPr lang="es-MX" sz="3000" dirty="0"/>
              <a:t>sus expectativas. Además, ambos participan en el desarrollo, ejecución </a:t>
            </a:r>
            <a:r>
              <a:rPr lang="es-MX" sz="3000" dirty="0" smtClean="0"/>
              <a:t>y perfeccionamiento </a:t>
            </a:r>
            <a:r>
              <a:rPr lang="es-MX" sz="3000" dirty="0"/>
              <a:t>del Sistema de Calidad.</a:t>
            </a:r>
            <a:endParaRPr lang="en-US" sz="30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76238" y="1441450"/>
            <a:ext cx="8229600" cy="4525963"/>
          </a:xfrm>
        </p:spPr>
        <p:txBody>
          <a:bodyPr/>
          <a:lstStyle/>
          <a:p>
            <a:pPr algn="ctr"/>
            <a:r>
              <a:rPr lang="es-MX" sz="7200" dirty="0" smtClean="0">
                <a:latin typeface="Trebuchet MS" pitchFamily="34" charset="0"/>
                <a:ea typeface="ＭＳ Ｐゴシック" pitchFamily="34" charset="-128"/>
                <a:cs typeface="ＭＳ Ｐゴシック" pitchFamily="34" charset="-128"/>
              </a:rPr>
              <a:t>Gracias</a:t>
            </a:r>
          </a:p>
          <a:p>
            <a:pPr algn="ctr"/>
            <a:endParaRPr lang="es-MX" sz="7200" dirty="0" smtClean="0">
              <a:latin typeface="Trebuchet MS" pitchFamily="34" charset="0"/>
              <a:ea typeface="ＭＳ Ｐゴシック" pitchFamily="34" charset="-128"/>
              <a:cs typeface="ＭＳ Ｐゴシック" pitchFamily="34" charset="-128"/>
            </a:endParaRPr>
          </a:p>
          <a:p>
            <a:pPr algn="ctr"/>
            <a:endParaRPr lang="es-MX" sz="7200" dirty="0" smtClean="0">
              <a:latin typeface="Trebuchet MS" pitchFamily="34" charset="0"/>
              <a:ea typeface="ＭＳ Ｐゴシック" pitchFamily="34" charset="-128"/>
              <a:cs typeface="ＭＳ Ｐゴシック" pitchFamily="34" charset="-128"/>
            </a:endParaRPr>
          </a:p>
          <a:p>
            <a:pPr algn="ctr"/>
            <a:endParaRPr lang="es-MX" sz="7200" dirty="0" smtClean="0">
              <a:latin typeface="Trebuchet MS" pitchFamily="34" charset="0"/>
              <a:ea typeface="ＭＳ Ｐゴシック" pitchFamily="34" charset="-128"/>
              <a:cs typeface="ＭＳ Ｐゴシック" pitchFamily="34" charset="-128"/>
            </a:endParaRPr>
          </a:p>
          <a:p>
            <a:pPr algn="r"/>
            <a:r>
              <a:rPr lang="es-MX" sz="1050" dirty="0" smtClean="0">
                <a:latin typeface="Trebuchet MS" pitchFamily="34" charset="0"/>
                <a:ea typeface="ＭＳ Ｐゴシック" pitchFamily="34" charset="-128"/>
                <a:cs typeface="ＭＳ Ｐゴシック" pitchFamily="34" charset="-128"/>
              </a:rPr>
              <a:t>Autor: Juan Carlos Almaraz </a:t>
            </a:r>
            <a:r>
              <a:rPr lang="es-MX" sz="1050" dirty="0" err="1" smtClean="0">
                <a:latin typeface="Trebuchet MS" pitchFamily="34" charset="0"/>
                <a:ea typeface="ＭＳ Ｐゴシック" pitchFamily="34" charset="-128"/>
                <a:cs typeface="ＭＳ Ｐゴシック" pitchFamily="34" charset="-128"/>
              </a:rPr>
              <a:t>Ascencio</a:t>
            </a:r>
            <a:endParaRPr lang="es-MX" sz="1050" dirty="0" smtClean="0">
              <a:latin typeface="Trebuchet MS" pitchFamily="34" charset="0"/>
              <a:ea typeface="ＭＳ Ｐゴシック" pitchFamily="34" charset="-128"/>
              <a:cs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609600" y="1219200"/>
            <a:ext cx="6919912" cy="454025"/>
          </a:xfrm>
          <a:noFill/>
          <a:ln>
            <a:miter lim="800000"/>
            <a:headEnd/>
            <a:tailEnd/>
          </a:ln>
        </p:spPr>
        <p:txBody>
          <a:bodyPr vert="horz" wrap="square" lIns="91440" tIns="45720" rIns="91440" bIns="45720" numCol="1" anchorCtr="0" compatLnSpc="1">
            <a:prstTxWarp prst="textNoShape">
              <a:avLst/>
            </a:prstTxWarp>
          </a:bodyPr>
          <a:lstStyle/>
          <a:p>
            <a:pPr algn="ctr"/>
            <a:r>
              <a:rPr lang="es-MX" dirty="0" smtClean="0">
                <a:ea typeface="ＭＳ Ｐゴシック" pitchFamily="34" charset="-128"/>
              </a:rPr>
              <a:t>Diferencia entre Control Estadístico de la Calidad </a:t>
            </a:r>
            <a:br>
              <a:rPr lang="es-MX" dirty="0" smtClean="0">
                <a:ea typeface="ＭＳ Ｐゴシック" pitchFamily="34" charset="-128"/>
              </a:rPr>
            </a:br>
            <a:r>
              <a:rPr lang="es-MX" dirty="0" smtClean="0">
                <a:ea typeface="ＭＳ Ｐゴシック" pitchFamily="34" charset="-128"/>
              </a:rPr>
              <a:t>y </a:t>
            </a:r>
            <a:br>
              <a:rPr lang="es-MX" dirty="0" smtClean="0">
                <a:ea typeface="ＭＳ Ｐゴシック" pitchFamily="34" charset="-128"/>
              </a:rPr>
            </a:br>
            <a:r>
              <a:rPr lang="es-MX" dirty="0" smtClean="0">
                <a:ea typeface="ＭＳ Ｐゴシック" pitchFamily="34" charset="-128"/>
              </a:rPr>
              <a:t>Aseguramiento de la calidad</a:t>
            </a:r>
          </a:p>
        </p:txBody>
      </p:sp>
      <p:sp>
        <p:nvSpPr>
          <p:cNvPr id="24588" name="AutoShape 12" descr="http://www.automunich.com.mx/images/image_11.jpg"/>
          <p:cNvSpPr>
            <a:spLocks noChangeAspect="1" noChangeArrowheads="1"/>
          </p:cNvSpPr>
          <p:nvPr/>
        </p:nvSpPr>
        <p:spPr bwMode="auto">
          <a:xfrm>
            <a:off x="0" y="-857250"/>
            <a:ext cx="26670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90" name="Picture 14" descr="http://www.automunich.com.mx/images/image_11.jpg"/>
          <p:cNvPicPr>
            <a:picLocks noChangeAspect="1" noChangeArrowheads="1"/>
          </p:cNvPicPr>
          <p:nvPr/>
        </p:nvPicPr>
        <p:blipFill>
          <a:blip r:embed="rId2" cstate="print"/>
          <a:srcRect/>
          <a:stretch>
            <a:fillRect/>
          </a:stretch>
        </p:blipFill>
        <p:spPr bwMode="auto">
          <a:xfrm>
            <a:off x="609600" y="2438400"/>
            <a:ext cx="7543800" cy="39624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919912" cy="454025"/>
          </a:xfrm>
        </p:spPr>
        <p:txBody>
          <a:bodyPr/>
          <a:lstStyle/>
          <a:p>
            <a:r>
              <a:rPr lang="es-MX" sz="3000" dirty="0" smtClean="0"/>
              <a:t>Historia</a:t>
            </a:r>
            <a:endParaRPr lang="en-US" sz="3000" dirty="0"/>
          </a:p>
        </p:txBody>
      </p:sp>
      <p:graphicFrame>
        <p:nvGraphicFramePr>
          <p:cNvPr id="6" name="Table 5"/>
          <p:cNvGraphicFramePr>
            <a:graphicFrameLocks noGrp="1"/>
          </p:cNvGraphicFramePr>
          <p:nvPr/>
        </p:nvGraphicFramePr>
        <p:xfrm>
          <a:off x="152400" y="2230951"/>
          <a:ext cx="8839200" cy="4521343"/>
        </p:xfrm>
        <a:graphic>
          <a:graphicData uri="http://schemas.openxmlformats.org/drawingml/2006/table">
            <a:tbl>
              <a:tblPr/>
              <a:tblGrid>
                <a:gridCol w="1252220"/>
                <a:gridCol w="2504440"/>
                <a:gridCol w="2504440"/>
                <a:gridCol w="2578100"/>
              </a:tblGrid>
              <a:tr h="143172">
                <a:tc gridSpan="4">
                  <a:txBody>
                    <a:bodyPr/>
                    <a:lstStyle/>
                    <a:p>
                      <a:pPr algn="ctr" fontAlgn="ctr"/>
                      <a:r>
                        <a:rPr lang="es-ES" sz="900" b="0" i="0" u="none" strike="noStrike" dirty="0">
                          <a:solidFill>
                            <a:srgbClr val="FFFFFF"/>
                          </a:solidFill>
                          <a:latin typeface="Calibri"/>
                        </a:rPr>
                        <a:t>Etapas en la </a:t>
                      </a:r>
                      <a:r>
                        <a:rPr lang="es-ES" sz="900" b="0" i="0" u="none" strike="noStrike" dirty="0" err="1">
                          <a:solidFill>
                            <a:srgbClr val="FFFFFF"/>
                          </a:solidFill>
                          <a:latin typeface="Calibri"/>
                        </a:rPr>
                        <a:t>evolucion</a:t>
                      </a:r>
                      <a:r>
                        <a:rPr lang="es-ES" sz="900" b="0" i="0" u="none" strike="noStrike" dirty="0">
                          <a:solidFill>
                            <a:srgbClr val="FFFFFF"/>
                          </a:solidFill>
                          <a:latin typeface="Calibri"/>
                        </a:rPr>
                        <a:t> del movimiento por la calidad</a:t>
                      </a:r>
                    </a:p>
                  </a:txBody>
                  <a:tcPr marL="7540" marR="7540" marT="7540" marB="0" anchor="ctr">
                    <a:lnL>
                      <a:noFill/>
                    </a:lnL>
                    <a:lnR>
                      <a:noFill/>
                    </a:lnR>
                    <a:lnT>
                      <a:noFill/>
                    </a:lnT>
                    <a:lnB w="6350" cap="flat" cmpd="sng" algn="ctr">
                      <a:solidFill>
                        <a:srgbClr val="000000"/>
                      </a:solidFill>
                      <a:prstDash val="solid"/>
                      <a:round/>
                      <a:headEnd type="none" w="med" len="med"/>
                      <a:tailEnd type="none" w="med" len="med"/>
                    </a:lnB>
                    <a:solidFill>
                      <a:srgbClr val="0D0D0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2247">
                <a:tc>
                  <a:txBody>
                    <a:bodyPr/>
                    <a:lstStyle/>
                    <a:p>
                      <a:pPr algn="ctr" fontAlgn="ctr"/>
                      <a:r>
                        <a:rPr lang="en-US" sz="1100" b="1" i="1" u="none" strike="noStrike" dirty="0" err="1">
                          <a:solidFill>
                            <a:srgbClr val="000000"/>
                          </a:solidFill>
                          <a:latin typeface="Calibri"/>
                        </a:rPr>
                        <a:t>Criterios</a:t>
                      </a:r>
                      <a:r>
                        <a:rPr lang="en-US" sz="1100" b="1" i="1" u="none" strike="noStrike" dirty="0">
                          <a:solidFill>
                            <a:srgbClr val="000000"/>
                          </a:solidFill>
                          <a:latin typeface="Calibri"/>
                        </a:rPr>
                        <a:t> </a:t>
                      </a:r>
                      <a:r>
                        <a:rPr lang="en-US" sz="1100" b="1" i="1" u="none" strike="noStrike" dirty="0" err="1">
                          <a:solidFill>
                            <a:srgbClr val="000000"/>
                          </a:solidFill>
                          <a:latin typeface="Calibri"/>
                        </a:rPr>
                        <a:t>considerados</a:t>
                      </a:r>
                      <a:endParaRPr lang="en-US" sz="1100" b="1" i="1"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err="1">
                          <a:solidFill>
                            <a:srgbClr val="000000"/>
                          </a:solidFill>
                          <a:latin typeface="Calibri"/>
                        </a:rPr>
                        <a:t>Inspeccion</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100" b="0" i="0" u="none" strike="noStrike">
                          <a:solidFill>
                            <a:srgbClr val="000000"/>
                          </a:solidFill>
                          <a:latin typeface="Calibri"/>
                        </a:rPr>
                        <a:t>Control Estadistico de la calidad</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err="1">
                          <a:solidFill>
                            <a:srgbClr val="000000"/>
                          </a:solidFill>
                          <a:latin typeface="Calibri"/>
                        </a:rPr>
                        <a:t>Aseguramiento</a:t>
                      </a:r>
                      <a:r>
                        <a:rPr lang="en-US" sz="1100" b="0" i="0" u="none" strike="noStrike" dirty="0">
                          <a:solidFill>
                            <a:srgbClr val="000000"/>
                          </a:solidFill>
                          <a:latin typeface="Calibri"/>
                        </a:rPr>
                        <a:t> de la </a:t>
                      </a:r>
                      <a:r>
                        <a:rPr lang="en-US" sz="1100" b="0" i="0" u="none" strike="noStrike" dirty="0" err="1">
                          <a:solidFill>
                            <a:srgbClr val="000000"/>
                          </a:solidFill>
                          <a:latin typeface="Calibri"/>
                        </a:rPr>
                        <a:t>calidad</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9410">
                <a:tc>
                  <a:txBody>
                    <a:bodyPr/>
                    <a:lstStyle/>
                    <a:p>
                      <a:pPr algn="ctr" fontAlgn="b"/>
                      <a:r>
                        <a:rPr lang="en-US" sz="1100" b="1" i="1" u="none" strike="noStrike">
                          <a:solidFill>
                            <a:srgbClr val="000000"/>
                          </a:solidFill>
                          <a:latin typeface="Calibri"/>
                        </a:rPr>
                        <a:t>Fecha de inicio </a:t>
                      </a:r>
                    </a:p>
                  </a:txBody>
                  <a:tcPr marL="7540" marR="7540" marT="7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Calibri"/>
                        </a:rPr>
                        <a:t>1800</a:t>
                      </a:r>
                    </a:p>
                  </a:txBody>
                  <a:tcPr marL="7540" marR="7540" marT="7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latin typeface="Calibri"/>
                        </a:rPr>
                        <a:t>1930</a:t>
                      </a:r>
                    </a:p>
                  </a:txBody>
                  <a:tcPr marL="7540" marR="7540" marT="7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latin typeface="Calibri"/>
                        </a:rPr>
                        <a:t>1950</a:t>
                      </a:r>
                    </a:p>
                  </a:txBody>
                  <a:tcPr marL="7540" marR="7540" marT="7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31529">
                <a:tc>
                  <a:txBody>
                    <a:bodyPr/>
                    <a:lstStyle/>
                    <a:p>
                      <a:pPr algn="ctr" fontAlgn="ctr"/>
                      <a:r>
                        <a:rPr lang="en-US" sz="1100" b="1" i="1" u="none" strike="noStrike">
                          <a:solidFill>
                            <a:srgbClr val="000000"/>
                          </a:solidFill>
                          <a:latin typeface="Calibri"/>
                        </a:rPr>
                        <a:t>Preocupacion Principal </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err="1">
                          <a:solidFill>
                            <a:srgbClr val="000000"/>
                          </a:solidFill>
                          <a:latin typeface="Calibri"/>
                        </a:rPr>
                        <a:t>Deteccion</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Control</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Coordinacion</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055">
                <a:tc>
                  <a:txBody>
                    <a:bodyPr/>
                    <a:lstStyle/>
                    <a:p>
                      <a:pPr algn="ctr" fontAlgn="ctr"/>
                      <a:r>
                        <a:rPr lang="es-ES" sz="1100" b="1" i="1" u="none" strike="noStrike" dirty="0">
                          <a:solidFill>
                            <a:srgbClr val="000000"/>
                          </a:solidFill>
                          <a:latin typeface="Calibri"/>
                        </a:rPr>
                        <a:t>La calidad Se ve como:</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latin typeface="Calibri"/>
                        </a:rPr>
                        <a:t>Un </a:t>
                      </a:r>
                      <a:r>
                        <a:rPr lang="en-US" sz="1100" b="0" i="0" u="none" strike="noStrike" dirty="0" err="1">
                          <a:solidFill>
                            <a:srgbClr val="000000"/>
                          </a:solidFill>
                          <a:latin typeface="Calibri"/>
                        </a:rPr>
                        <a:t>problema</a:t>
                      </a:r>
                      <a:r>
                        <a:rPr lang="en-US" sz="1100" b="0" i="0" u="none" strike="noStrike" dirty="0">
                          <a:solidFill>
                            <a:srgbClr val="000000"/>
                          </a:solidFill>
                          <a:latin typeface="Calibri"/>
                        </a:rPr>
                        <a:t> a resolver</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Un </a:t>
                      </a:r>
                      <a:r>
                        <a:rPr lang="en-US" sz="1100" b="0" i="0" u="none" strike="noStrike" dirty="0" err="1">
                          <a:solidFill>
                            <a:srgbClr val="000000"/>
                          </a:solidFill>
                          <a:latin typeface="Calibri"/>
                        </a:rPr>
                        <a:t>problema</a:t>
                      </a:r>
                      <a:r>
                        <a:rPr lang="en-US" sz="1100" b="0" i="0" u="none" strike="noStrike" dirty="0">
                          <a:solidFill>
                            <a:srgbClr val="000000"/>
                          </a:solidFill>
                          <a:latin typeface="Calibri"/>
                        </a:rPr>
                        <a:t> a resolver</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Un problema a resolver pero que es atacado en forma preventiva (Proactiva)</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8727">
                <a:tc>
                  <a:txBody>
                    <a:bodyPr/>
                    <a:lstStyle/>
                    <a:p>
                      <a:pPr algn="ctr" fontAlgn="ctr"/>
                      <a:r>
                        <a:rPr lang="en-US" sz="1100" b="1" i="1" u="none" strike="noStrike">
                          <a:solidFill>
                            <a:srgbClr val="000000"/>
                          </a:solidFill>
                          <a:latin typeface="Calibri"/>
                        </a:rPr>
                        <a:t>Enfasis</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err="1">
                          <a:solidFill>
                            <a:srgbClr val="000000"/>
                          </a:solidFill>
                          <a:latin typeface="Calibri"/>
                        </a:rPr>
                        <a:t>Uniformidad</a:t>
                      </a:r>
                      <a:r>
                        <a:rPr lang="en-US" sz="1100" b="0" i="0" u="none" strike="noStrike" dirty="0">
                          <a:solidFill>
                            <a:srgbClr val="000000"/>
                          </a:solidFill>
                          <a:latin typeface="Calibri"/>
                        </a:rPr>
                        <a:t> de </a:t>
                      </a:r>
                      <a:r>
                        <a:rPr lang="en-US" sz="1100" b="0" i="0" u="none" strike="noStrike" dirty="0" err="1">
                          <a:solidFill>
                            <a:srgbClr val="000000"/>
                          </a:solidFill>
                          <a:latin typeface="Calibri"/>
                        </a:rPr>
                        <a:t>producto</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Uniformidad de producto con </a:t>
                      </a:r>
                      <a:r>
                        <a:rPr lang="es-ES" sz="1100" b="0" i="0" u="none" strike="noStrike" dirty="0" smtClean="0">
                          <a:solidFill>
                            <a:srgbClr val="000000"/>
                          </a:solidFill>
                          <a:latin typeface="Calibri"/>
                        </a:rPr>
                        <a:t>reducción </a:t>
                      </a:r>
                      <a:r>
                        <a:rPr lang="es-ES" sz="1100" b="0" i="0" u="none" strike="noStrike" dirty="0">
                          <a:solidFill>
                            <a:srgbClr val="000000"/>
                          </a:solidFill>
                          <a:latin typeface="Calibri"/>
                        </a:rPr>
                        <a:t>de la </a:t>
                      </a:r>
                      <a:r>
                        <a:rPr lang="es-ES" sz="1100" b="0" i="0" u="none" strike="noStrike" dirty="0" smtClean="0">
                          <a:solidFill>
                            <a:srgbClr val="000000"/>
                          </a:solidFill>
                          <a:latin typeface="Calibri"/>
                        </a:rPr>
                        <a:t>inspección</a:t>
                      </a:r>
                      <a:endParaRPr lang="es-E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En todas las etapas desde el diseño hasta las ventas y la contribucion de todos los grupos funcionales especialmente diseñadores para prevenir fallas</a:t>
                      </a:r>
                    </a:p>
                  </a:txBody>
                  <a:tcPr marL="7540" marR="7540" marT="7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831">
                <a:tc>
                  <a:txBody>
                    <a:bodyPr/>
                    <a:lstStyle/>
                    <a:p>
                      <a:pPr algn="ctr" fontAlgn="ctr"/>
                      <a:r>
                        <a:rPr lang="en-US" sz="1100" b="1" i="1" u="none" strike="noStrike">
                          <a:solidFill>
                            <a:srgbClr val="000000"/>
                          </a:solidFill>
                          <a:latin typeface="Calibri"/>
                        </a:rPr>
                        <a:t>Metodos Aplicamos</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err="1">
                          <a:solidFill>
                            <a:srgbClr val="000000"/>
                          </a:solidFill>
                          <a:latin typeface="Calibri"/>
                        </a:rPr>
                        <a:t>Estandares</a:t>
                      </a:r>
                      <a:r>
                        <a:rPr lang="en-US" sz="1100" b="0" i="0" u="none" strike="noStrike" dirty="0">
                          <a:solidFill>
                            <a:srgbClr val="000000"/>
                          </a:solidFill>
                          <a:latin typeface="Calibri"/>
                        </a:rPr>
                        <a:t> y </a:t>
                      </a:r>
                      <a:r>
                        <a:rPr lang="en-US" sz="1100" b="0" i="0" u="none" strike="noStrike" dirty="0" err="1">
                          <a:solidFill>
                            <a:srgbClr val="000000"/>
                          </a:solidFill>
                          <a:latin typeface="Calibri"/>
                        </a:rPr>
                        <a:t>mediciones</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err="1">
                          <a:solidFill>
                            <a:srgbClr val="000000"/>
                          </a:solidFill>
                          <a:latin typeface="Calibri"/>
                        </a:rPr>
                        <a:t>Herramientas</a:t>
                      </a:r>
                      <a:r>
                        <a:rPr lang="en-US" sz="1100" b="0" i="0" u="none" strike="noStrike" dirty="0">
                          <a:solidFill>
                            <a:srgbClr val="000000"/>
                          </a:solidFill>
                          <a:latin typeface="Calibri"/>
                        </a:rPr>
                        <a:t> </a:t>
                      </a:r>
                      <a:r>
                        <a:rPr lang="en-US" sz="1100" b="0" i="0" u="none" strike="noStrike" dirty="0" err="1">
                          <a:solidFill>
                            <a:srgbClr val="000000"/>
                          </a:solidFill>
                          <a:latin typeface="Calibri"/>
                        </a:rPr>
                        <a:t>metodologicas</a:t>
                      </a:r>
                      <a:r>
                        <a:rPr lang="en-US" sz="1100" b="0" i="0" u="none" strike="noStrike" dirty="0">
                          <a:solidFill>
                            <a:srgbClr val="000000"/>
                          </a:solidFill>
                          <a:latin typeface="Calibri"/>
                        </a:rPr>
                        <a:t> y </a:t>
                      </a:r>
                      <a:r>
                        <a:rPr lang="en-US" sz="1100" b="0" i="0" u="none" strike="noStrike" dirty="0" err="1">
                          <a:solidFill>
                            <a:srgbClr val="000000"/>
                          </a:solidFill>
                          <a:latin typeface="Calibri"/>
                        </a:rPr>
                        <a:t>estadisticas</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programas y sistemas</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647">
                <a:tc>
                  <a:txBody>
                    <a:bodyPr/>
                    <a:lstStyle/>
                    <a:p>
                      <a:pPr algn="ctr" fontAlgn="ctr"/>
                      <a:r>
                        <a:rPr lang="es-ES" sz="1100" b="1" i="1" u="none" strike="noStrike">
                          <a:solidFill>
                            <a:srgbClr val="000000"/>
                          </a:solidFill>
                          <a:latin typeface="Calibri"/>
                        </a:rPr>
                        <a:t>Papel de los profecionales de la calidad</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err="1">
                          <a:solidFill>
                            <a:srgbClr val="000000"/>
                          </a:solidFill>
                          <a:latin typeface="Calibri"/>
                        </a:rPr>
                        <a:t>Inspeccionar</a:t>
                      </a:r>
                      <a:r>
                        <a:rPr lang="en-US" sz="1100" b="0" i="0" u="none" strike="noStrike" dirty="0">
                          <a:solidFill>
                            <a:srgbClr val="000000"/>
                          </a:solidFill>
                          <a:latin typeface="Calibri"/>
                        </a:rPr>
                        <a:t> </a:t>
                      </a:r>
                      <a:r>
                        <a:rPr lang="en-US" sz="1100" b="0" i="0" u="none" strike="noStrike" dirty="0" err="1">
                          <a:solidFill>
                            <a:srgbClr val="000000"/>
                          </a:solidFill>
                          <a:latin typeface="Calibri"/>
                        </a:rPr>
                        <a:t>contar</a:t>
                      </a:r>
                      <a:r>
                        <a:rPr lang="en-US" sz="1100" b="0" i="0" u="none" strike="noStrike" dirty="0">
                          <a:solidFill>
                            <a:srgbClr val="000000"/>
                          </a:solidFill>
                          <a:latin typeface="Calibri"/>
                        </a:rPr>
                        <a:t> y </a:t>
                      </a:r>
                      <a:r>
                        <a:rPr lang="en-US" sz="1100" b="0" i="0" u="none" strike="noStrike" dirty="0" err="1">
                          <a:solidFill>
                            <a:srgbClr val="000000"/>
                          </a:solidFill>
                          <a:latin typeface="Calibri"/>
                        </a:rPr>
                        <a:t>clasificar</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latin typeface="Calibri"/>
                        </a:rPr>
                        <a:t>Encontrar Problemas y aplicación de </a:t>
                      </a:r>
                      <a:r>
                        <a:rPr lang="es-ES" sz="1100" b="0" i="0" u="none" strike="noStrike" dirty="0" err="1">
                          <a:solidFill>
                            <a:srgbClr val="000000"/>
                          </a:solidFill>
                          <a:latin typeface="Calibri"/>
                        </a:rPr>
                        <a:t>metodos</a:t>
                      </a:r>
                      <a:r>
                        <a:rPr lang="es-ES" sz="1100" b="0" i="0" u="none" strike="noStrike" dirty="0">
                          <a:solidFill>
                            <a:srgbClr val="000000"/>
                          </a:solidFill>
                          <a:latin typeface="Calibri"/>
                        </a:rPr>
                        <a:t> </a:t>
                      </a:r>
                      <a:r>
                        <a:rPr lang="es-ES" sz="1100" b="0" i="0" u="none" strike="noStrike" dirty="0" err="1">
                          <a:solidFill>
                            <a:srgbClr val="000000"/>
                          </a:solidFill>
                          <a:latin typeface="Calibri"/>
                        </a:rPr>
                        <a:t>estadisticos</a:t>
                      </a:r>
                      <a:endParaRPr lang="es-ES" sz="1100" b="0" i="0" u="none" strike="noStrike" dirty="0">
                        <a:solidFill>
                          <a:srgbClr val="000000"/>
                        </a:solidFill>
                        <a:latin typeface="Calibri"/>
                      </a:endParaRPr>
                    </a:p>
                  </a:txBody>
                  <a:tcPr marL="7540" marR="7540" marT="7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Medición y planeación de la calidad, y diseño de programas</a:t>
                      </a:r>
                    </a:p>
                  </a:txBody>
                  <a:tcPr marL="7540" marR="7540" marT="7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8503">
                <a:tc>
                  <a:txBody>
                    <a:bodyPr/>
                    <a:lstStyle/>
                    <a:p>
                      <a:pPr algn="ctr" fontAlgn="ctr"/>
                      <a:r>
                        <a:rPr lang="es-ES" sz="1100" b="1" i="1" u="none" strike="noStrike">
                          <a:solidFill>
                            <a:srgbClr val="000000"/>
                          </a:solidFill>
                          <a:latin typeface="Calibri"/>
                        </a:rPr>
                        <a:t>Quien tiene la responsabilidad por la calidad</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latin typeface="Calibri"/>
                        </a:rPr>
                        <a:t>el departamento de inspeccion</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los </a:t>
                      </a:r>
                      <a:r>
                        <a:rPr lang="en-US" sz="1100" b="0" i="0" u="none" strike="noStrike" dirty="0" err="1">
                          <a:solidFill>
                            <a:srgbClr val="000000"/>
                          </a:solidFill>
                          <a:latin typeface="Calibri"/>
                        </a:rPr>
                        <a:t>departamentos</a:t>
                      </a:r>
                      <a:r>
                        <a:rPr lang="en-US" sz="1100" b="0" i="0" u="none" strike="noStrike" dirty="0">
                          <a:solidFill>
                            <a:srgbClr val="000000"/>
                          </a:solidFill>
                          <a:latin typeface="Calibri"/>
                        </a:rPr>
                        <a:t> de </a:t>
                      </a:r>
                      <a:r>
                        <a:rPr lang="en-US" sz="1100" b="0" i="0" u="none" strike="noStrike" dirty="0" err="1">
                          <a:solidFill>
                            <a:srgbClr val="000000"/>
                          </a:solidFill>
                          <a:latin typeface="Calibri"/>
                        </a:rPr>
                        <a:t>manufactura</a:t>
                      </a:r>
                      <a:r>
                        <a:rPr lang="en-US" sz="1100" b="0" i="0" u="none" strike="noStrike" dirty="0">
                          <a:solidFill>
                            <a:srgbClr val="000000"/>
                          </a:solidFill>
                          <a:latin typeface="Calibri"/>
                        </a:rPr>
                        <a:t> e </a:t>
                      </a:r>
                      <a:r>
                        <a:rPr lang="en-US" sz="1100" b="0" i="0" u="none" strike="noStrike" dirty="0" err="1">
                          <a:solidFill>
                            <a:srgbClr val="000000"/>
                          </a:solidFill>
                          <a:latin typeface="Calibri"/>
                        </a:rPr>
                        <a:t>ingenieria</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Todos los departamentos aunque la alta </a:t>
                      </a:r>
                      <a:r>
                        <a:rPr lang="es-ES" sz="1100" b="0" i="0" u="none" strike="noStrike" dirty="0" err="1">
                          <a:solidFill>
                            <a:srgbClr val="000000"/>
                          </a:solidFill>
                          <a:latin typeface="Calibri"/>
                        </a:rPr>
                        <a:t>direccion</a:t>
                      </a:r>
                      <a:r>
                        <a:rPr lang="es-ES" sz="1100" b="0" i="0" u="none" strike="noStrike" dirty="0">
                          <a:solidFill>
                            <a:srgbClr val="000000"/>
                          </a:solidFill>
                          <a:latin typeface="Calibri"/>
                        </a:rPr>
                        <a:t> solo se involucra </a:t>
                      </a:r>
                      <a:r>
                        <a:rPr lang="es-ES" sz="1100" b="0" i="0" u="none" strike="noStrike" dirty="0" err="1">
                          <a:solidFill>
                            <a:srgbClr val="000000"/>
                          </a:solidFill>
                          <a:latin typeface="Calibri"/>
                        </a:rPr>
                        <a:t>perifericamente</a:t>
                      </a:r>
                      <a:r>
                        <a:rPr lang="es-ES" sz="1100" b="0" i="0" u="none" strike="noStrike" dirty="0">
                          <a:solidFill>
                            <a:srgbClr val="000000"/>
                          </a:solidFill>
                          <a:latin typeface="Calibri"/>
                        </a:rPr>
                        <a:t> en diseñar, planear y ejecutar las </a:t>
                      </a:r>
                      <a:r>
                        <a:rPr lang="es-ES" sz="1100" b="0" i="0" u="none" strike="noStrike" dirty="0" err="1">
                          <a:solidFill>
                            <a:srgbClr val="000000"/>
                          </a:solidFill>
                          <a:latin typeface="Calibri"/>
                        </a:rPr>
                        <a:t>politicas</a:t>
                      </a:r>
                      <a:r>
                        <a:rPr lang="es-ES" sz="1100" b="0" i="0" u="none" strike="noStrike" dirty="0">
                          <a:solidFill>
                            <a:srgbClr val="000000"/>
                          </a:solidFill>
                          <a:latin typeface="Calibri"/>
                        </a:rPr>
                        <a:t> de calidad</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529">
                <a:tc>
                  <a:txBody>
                    <a:bodyPr/>
                    <a:lstStyle/>
                    <a:p>
                      <a:pPr algn="ctr" fontAlgn="ctr"/>
                      <a:r>
                        <a:rPr lang="en-US" sz="1100" b="1" i="1" u="none" strike="noStrike" dirty="0">
                          <a:solidFill>
                            <a:srgbClr val="000000"/>
                          </a:solidFill>
                          <a:latin typeface="Calibri"/>
                        </a:rPr>
                        <a:t>A </a:t>
                      </a:r>
                      <a:r>
                        <a:rPr lang="en-US" sz="1100" b="1" i="1" u="none" strike="noStrike" dirty="0" err="1">
                          <a:solidFill>
                            <a:srgbClr val="000000"/>
                          </a:solidFill>
                          <a:latin typeface="Calibri"/>
                        </a:rPr>
                        <a:t>que</a:t>
                      </a:r>
                      <a:r>
                        <a:rPr lang="en-US" sz="1100" b="1" i="1" u="none" strike="noStrike" dirty="0">
                          <a:solidFill>
                            <a:srgbClr val="000000"/>
                          </a:solidFill>
                          <a:latin typeface="Calibri"/>
                        </a:rPr>
                        <a:t> </a:t>
                      </a:r>
                      <a:r>
                        <a:rPr lang="en-US" sz="1100" b="1" i="1" u="none" strike="noStrike" dirty="0" err="1">
                          <a:solidFill>
                            <a:srgbClr val="000000"/>
                          </a:solidFill>
                          <a:latin typeface="Calibri"/>
                        </a:rPr>
                        <a:t>va</a:t>
                      </a:r>
                      <a:r>
                        <a:rPr lang="en-US" sz="1100" b="1" i="1" u="none" strike="noStrike" dirty="0">
                          <a:solidFill>
                            <a:srgbClr val="000000"/>
                          </a:solidFill>
                          <a:latin typeface="Calibri"/>
                        </a:rPr>
                        <a:t> </a:t>
                      </a:r>
                      <a:r>
                        <a:rPr lang="en-US" sz="1100" b="1" i="1" u="none" strike="noStrike" dirty="0" err="1">
                          <a:solidFill>
                            <a:srgbClr val="000000"/>
                          </a:solidFill>
                          <a:latin typeface="Calibri"/>
                        </a:rPr>
                        <a:t>orientado</a:t>
                      </a:r>
                      <a:endParaRPr lang="en-US" sz="1100" b="1" i="1"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100" b="0" i="0" u="none" strike="noStrike">
                          <a:solidFill>
                            <a:srgbClr val="000000"/>
                          </a:solidFill>
                          <a:latin typeface="Calibri"/>
                        </a:rPr>
                        <a:t>inspeccionar la calidad del producto terminado</a:t>
                      </a: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err="1">
                          <a:solidFill>
                            <a:srgbClr val="000000"/>
                          </a:solidFill>
                          <a:latin typeface="Calibri"/>
                        </a:rPr>
                        <a:t>controlar</a:t>
                      </a:r>
                      <a:r>
                        <a:rPr lang="en-US" sz="1100" b="0" i="0" u="none" strike="noStrike" dirty="0">
                          <a:solidFill>
                            <a:srgbClr val="000000"/>
                          </a:solidFill>
                          <a:latin typeface="Calibri"/>
                        </a:rPr>
                        <a:t> la </a:t>
                      </a:r>
                      <a:r>
                        <a:rPr lang="en-US" sz="1100" b="0" i="0" u="none" strike="noStrike" dirty="0" err="1">
                          <a:solidFill>
                            <a:srgbClr val="000000"/>
                          </a:solidFill>
                          <a:latin typeface="Calibri"/>
                        </a:rPr>
                        <a:t>calidad</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err="1">
                          <a:solidFill>
                            <a:srgbClr val="000000"/>
                          </a:solidFill>
                          <a:latin typeface="Calibri"/>
                        </a:rPr>
                        <a:t>Construir</a:t>
                      </a:r>
                      <a:r>
                        <a:rPr lang="en-US" sz="1100" b="0" i="0" u="none" strike="noStrike" dirty="0">
                          <a:solidFill>
                            <a:srgbClr val="000000"/>
                          </a:solidFill>
                          <a:latin typeface="Calibri"/>
                        </a:rPr>
                        <a:t> la </a:t>
                      </a:r>
                      <a:r>
                        <a:rPr lang="en-US" sz="1100" b="0" i="0" u="none" strike="noStrike" dirty="0" err="1">
                          <a:solidFill>
                            <a:srgbClr val="000000"/>
                          </a:solidFill>
                          <a:latin typeface="Calibri"/>
                        </a:rPr>
                        <a:t>calidad</a:t>
                      </a:r>
                      <a:endParaRPr lang="en-US" sz="1100" b="0" i="0" u="none" strike="noStrike" dirty="0">
                        <a:solidFill>
                          <a:srgbClr val="000000"/>
                        </a:solidFill>
                        <a:latin typeface="Calibri"/>
                      </a:endParaRPr>
                    </a:p>
                  </a:txBody>
                  <a:tcPr marL="7540" marR="7540" marT="7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Picture 6" descr="http://sobrehistoria.com/wp-content/uploads/2011/09/revolucion-industrial-ind.-textil.jpg"/>
          <p:cNvPicPr>
            <a:picLocks noChangeAspect="1" noChangeArrowheads="1"/>
          </p:cNvPicPr>
          <p:nvPr/>
        </p:nvPicPr>
        <p:blipFill>
          <a:blip r:embed="rId2" cstate="print"/>
          <a:srcRect/>
          <a:stretch>
            <a:fillRect/>
          </a:stretch>
        </p:blipFill>
        <p:spPr bwMode="auto">
          <a:xfrm>
            <a:off x="1475936" y="767860"/>
            <a:ext cx="1981200" cy="1416559"/>
          </a:xfrm>
          <a:prstGeom prst="rect">
            <a:avLst/>
          </a:prstGeom>
          <a:noFill/>
        </p:spPr>
      </p:pic>
      <p:pic>
        <p:nvPicPr>
          <p:cNvPr id="8" name="Picture 2" descr="http://solumate.com/images/mtematicas4.jpg"/>
          <p:cNvPicPr>
            <a:picLocks noChangeAspect="1" noChangeArrowheads="1"/>
          </p:cNvPicPr>
          <p:nvPr/>
        </p:nvPicPr>
        <p:blipFill>
          <a:blip r:embed="rId3" cstate="print"/>
          <a:srcRect/>
          <a:stretch>
            <a:fillRect/>
          </a:stretch>
        </p:blipFill>
        <p:spPr bwMode="auto">
          <a:xfrm>
            <a:off x="3886200" y="838200"/>
            <a:ext cx="2133600" cy="1331366"/>
          </a:xfrm>
          <a:prstGeom prst="rect">
            <a:avLst/>
          </a:prstGeom>
          <a:noFill/>
        </p:spPr>
      </p:pic>
      <p:pic>
        <p:nvPicPr>
          <p:cNvPr id="9" name="Picture 4" descr="https://encrypted-tbn2.gstatic.com/images?q=tbn:ANd9GcQYujh29bmXzSYT6r7nQQFUX2SeDBkZ0uaO_1fCZtoLcjvOoyTN"/>
          <p:cNvPicPr>
            <a:picLocks noChangeAspect="1" noChangeArrowheads="1"/>
          </p:cNvPicPr>
          <p:nvPr/>
        </p:nvPicPr>
        <p:blipFill>
          <a:blip r:embed="rId4" cstate="print"/>
          <a:srcRect/>
          <a:stretch>
            <a:fillRect/>
          </a:stretch>
        </p:blipFill>
        <p:spPr bwMode="auto">
          <a:xfrm>
            <a:off x="7086600" y="1143000"/>
            <a:ext cx="1219200" cy="102108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19088" y="536575"/>
            <a:ext cx="6919912" cy="454025"/>
          </a:xfrm>
          <a:noFill/>
          <a:ln>
            <a:miter lim="800000"/>
            <a:headEnd/>
            <a:tailEnd/>
          </a:ln>
        </p:spPr>
        <p:txBody>
          <a:bodyPr vert="horz" wrap="square" lIns="91440" tIns="45720" rIns="91440" bIns="45720" numCol="1" anchorCtr="0" compatLnSpc="1">
            <a:prstTxWarp prst="textNoShape">
              <a:avLst/>
            </a:prstTxWarp>
          </a:bodyPr>
          <a:lstStyle/>
          <a:p>
            <a:r>
              <a:rPr lang="es-MX" dirty="0" smtClean="0">
                <a:ea typeface="ＭＳ Ｐゴシック" pitchFamily="34" charset="-128"/>
              </a:rPr>
              <a:t>Control Estadístico de la calidad</a:t>
            </a:r>
          </a:p>
        </p:txBody>
      </p:sp>
      <p:sp>
        <p:nvSpPr>
          <p:cNvPr id="25603" name="Content Placeholder 8"/>
          <p:cNvSpPr>
            <a:spLocks noGrp="1"/>
          </p:cNvSpPr>
          <p:nvPr>
            <p:ph idx="1"/>
          </p:nvPr>
        </p:nvSpPr>
        <p:spPr bwMode="auto">
          <a:xfrm>
            <a:off x="304800" y="1219200"/>
            <a:ext cx="8305800" cy="5029200"/>
          </a:xfrm>
          <a:noFill/>
          <a:ln>
            <a:miter lim="800000"/>
            <a:headEnd/>
            <a:tailEnd/>
          </a:ln>
        </p:spPr>
        <p:txBody>
          <a:bodyPr vert="horz" wrap="square" lIns="91440" tIns="45720" rIns="91440" bIns="45720" numCol="1" anchor="t" anchorCtr="0" compatLnSpc="1">
            <a:prstTxWarp prst="textNoShape">
              <a:avLst/>
            </a:prstTxWarp>
          </a:bodyPr>
          <a:lstStyle/>
          <a:p>
            <a:r>
              <a:rPr lang="es-MX" sz="3000" dirty="0" smtClean="0">
                <a:ea typeface="ＭＳ Ｐゴシック" pitchFamily="34" charset="-128"/>
              </a:rPr>
              <a:t> </a:t>
            </a:r>
            <a:r>
              <a:rPr lang="es-MX" sz="3000" dirty="0" smtClean="0"/>
              <a:t>Realiza o participa en la caracterización de los nuevos productos en sus diferentes fases de desarrollo y en el establecimiento de las especificaciones de calidad de los mismos. </a:t>
            </a:r>
          </a:p>
          <a:p>
            <a:r>
              <a:rPr lang="es-MX" sz="3000" dirty="0" smtClean="0"/>
              <a:t>Participa en el desarrollo, ejecución y perfeccionamiento del Sistema de Calidad. Es el proceso de regulación a través del cual se puede medir la calidad real, compararla con las normas o las especificaciones y actuar sobre la diferencia. </a:t>
            </a:r>
            <a:endParaRPr lang="es-MX" dirty="0" smtClean="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19088" y="536575"/>
            <a:ext cx="6919912" cy="454025"/>
          </a:xfrm>
          <a:noFill/>
          <a:ln>
            <a:miter lim="800000"/>
            <a:headEnd/>
            <a:tailEnd/>
          </a:ln>
        </p:spPr>
        <p:txBody>
          <a:bodyPr vert="horz" wrap="square" lIns="91440" tIns="45720" rIns="91440" bIns="45720" numCol="1" anchorCtr="0" compatLnSpc="1">
            <a:prstTxWarp prst="textNoShape">
              <a:avLst/>
            </a:prstTxWarp>
          </a:bodyPr>
          <a:lstStyle/>
          <a:p>
            <a:r>
              <a:rPr lang="es-MX" dirty="0" smtClean="0">
                <a:ea typeface="ＭＳ Ｐゴシック" pitchFamily="34" charset="-128"/>
              </a:rPr>
              <a:t>Control Estadístico de la calidad</a:t>
            </a:r>
          </a:p>
        </p:txBody>
      </p:sp>
      <p:sp>
        <p:nvSpPr>
          <p:cNvPr id="25603" name="Content Placeholder 8"/>
          <p:cNvSpPr>
            <a:spLocks noGrp="1"/>
          </p:cNvSpPr>
          <p:nvPr>
            <p:ph idx="1"/>
          </p:nvPr>
        </p:nvSpPr>
        <p:spPr bwMode="auto">
          <a:xfrm>
            <a:off x="304800" y="1219200"/>
            <a:ext cx="8305800" cy="5029200"/>
          </a:xfrm>
          <a:noFill/>
          <a:ln>
            <a:miter lim="800000"/>
            <a:headEnd/>
            <a:tailEnd/>
          </a:ln>
        </p:spPr>
        <p:txBody>
          <a:bodyPr vert="horz" wrap="square" lIns="91440" tIns="45720" rIns="91440" bIns="45720" numCol="1" anchor="t" anchorCtr="0" compatLnSpc="1">
            <a:prstTxWarp prst="textNoShape">
              <a:avLst/>
            </a:prstTxWarp>
          </a:bodyPr>
          <a:lstStyle/>
          <a:p>
            <a:r>
              <a:rPr lang="es-MX" sz="2800" dirty="0" smtClean="0"/>
              <a:t>Se basa en observaciones, (Sucesos) de las cuales se puede calcular una función que describa como ocurren los hechos. </a:t>
            </a:r>
            <a:endParaRPr lang="es-MX" sz="2800" dirty="0" smtClean="0">
              <a:ea typeface="ＭＳ Ｐゴシック" pitchFamily="34" charset="-128"/>
            </a:endParaRPr>
          </a:p>
          <a:p>
            <a:pPr lvl="0">
              <a:buNone/>
            </a:pPr>
            <a:r>
              <a:rPr lang="es-MX" sz="3000" dirty="0" smtClean="0"/>
              <a:t>   Los productos defectuosos son inevitables. La causa de todos los problemas en proceso es la variación.</a:t>
            </a:r>
            <a:br>
              <a:rPr lang="es-MX" sz="3000" dirty="0" smtClean="0"/>
            </a:br>
            <a:r>
              <a:rPr lang="en-US" sz="3000" dirty="0" smtClean="0"/>
              <a:t>En </a:t>
            </a:r>
            <a:r>
              <a:rPr lang="en-US" sz="3000" dirty="0" err="1" smtClean="0"/>
              <a:t>todo</a:t>
            </a:r>
            <a:r>
              <a:rPr lang="en-US" sz="3000" dirty="0" smtClean="0"/>
              <a:t> </a:t>
            </a:r>
            <a:r>
              <a:rPr lang="en-US" sz="3000" dirty="0" err="1" smtClean="0"/>
              <a:t>proceso</a:t>
            </a:r>
            <a:r>
              <a:rPr lang="en-US" sz="3000" dirty="0" smtClean="0"/>
              <a:t> se </a:t>
            </a:r>
            <a:r>
              <a:rPr lang="en-US" sz="3000" dirty="0" err="1" smtClean="0"/>
              <a:t>tiene</a:t>
            </a:r>
            <a:r>
              <a:rPr lang="en-US" sz="3000" dirty="0" smtClean="0"/>
              <a:t> </a:t>
            </a:r>
            <a:r>
              <a:rPr lang="en-US" sz="3000" dirty="0" err="1" smtClean="0"/>
              <a:t>cuatro</a:t>
            </a:r>
            <a:r>
              <a:rPr lang="en-US" sz="3000" dirty="0" smtClean="0"/>
              <a:t> </a:t>
            </a:r>
            <a:r>
              <a:rPr lang="en-US" sz="3000" dirty="0" err="1" smtClean="0"/>
              <a:t>condiciones</a:t>
            </a:r>
            <a:r>
              <a:rPr lang="en-US" sz="3000" dirty="0" smtClean="0"/>
              <a:t>:</a:t>
            </a:r>
          </a:p>
          <a:p>
            <a:pPr lvl="0">
              <a:buNone/>
            </a:pPr>
            <a:r>
              <a:rPr lang="es-MX" sz="3000" dirty="0" smtClean="0"/>
              <a:t>	1. Materia Prima. </a:t>
            </a:r>
            <a:br>
              <a:rPr lang="es-MX" sz="3000" dirty="0" smtClean="0"/>
            </a:br>
            <a:r>
              <a:rPr lang="es-MX" sz="3000" dirty="0" smtClean="0"/>
              <a:t>2. Maquinaria. </a:t>
            </a:r>
            <a:br>
              <a:rPr lang="es-MX" sz="3000" dirty="0" smtClean="0"/>
            </a:br>
            <a:r>
              <a:rPr lang="es-MX" sz="3000" dirty="0" smtClean="0"/>
              <a:t>3. Método de Trabajo. </a:t>
            </a:r>
            <a:br>
              <a:rPr lang="es-MX" sz="3000" dirty="0" smtClean="0"/>
            </a:br>
            <a:r>
              <a:rPr lang="en-US" sz="3000" dirty="0" smtClean="0"/>
              <a:t>4. </a:t>
            </a:r>
            <a:r>
              <a:rPr lang="en-US" sz="3000" dirty="0" err="1" smtClean="0"/>
              <a:t>Inspección</a:t>
            </a:r>
            <a:r>
              <a:rPr lang="en-US" sz="3000" dirty="0" smtClean="0"/>
              <a:t>.</a:t>
            </a:r>
            <a:r>
              <a:rPr lang="es-MX" sz="3000" dirty="0" smtClean="0">
                <a:ea typeface="ＭＳ Ｐゴシック" pitchFamily="34" charset="-128"/>
              </a:rPr>
              <a:t> </a:t>
            </a:r>
          </a:p>
          <a:p>
            <a:pPr lvl="0">
              <a:buNone/>
            </a:pPr>
            <a:r>
              <a:rPr lang="es-MX" sz="3200" dirty="0" smtClean="0"/>
              <a:t> 	</a:t>
            </a:r>
            <a:endParaRPr lang="es-MX" sz="3000" dirty="0" smtClean="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19088" y="536575"/>
            <a:ext cx="6919912" cy="454025"/>
          </a:xfrm>
          <a:noFill/>
          <a:ln>
            <a:miter lim="800000"/>
            <a:headEnd/>
            <a:tailEnd/>
          </a:ln>
        </p:spPr>
        <p:txBody>
          <a:bodyPr vert="horz" wrap="square" lIns="91440" tIns="45720" rIns="91440" bIns="45720" numCol="1" anchorCtr="0" compatLnSpc="1">
            <a:prstTxWarp prst="textNoShape">
              <a:avLst/>
            </a:prstTxWarp>
          </a:bodyPr>
          <a:lstStyle/>
          <a:p>
            <a:r>
              <a:rPr lang="es-MX" dirty="0" smtClean="0">
                <a:ea typeface="ＭＳ Ｐゴシック" pitchFamily="34" charset="-128"/>
              </a:rPr>
              <a:t>Control Estadístico de la calidad</a:t>
            </a:r>
          </a:p>
        </p:txBody>
      </p:sp>
      <p:sp>
        <p:nvSpPr>
          <p:cNvPr id="25603" name="Content Placeholder 8"/>
          <p:cNvSpPr>
            <a:spLocks noGrp="1"/>
          </p:cNvSpPr>
          <p:nvPr>
            <p:ph idx="1"/>
          </p:nvPr>
        </p:nvSpPr>
        <p:spPr bwMode="auto">
          <a:xfrm>
            <a:off x="304800" y="1066800"/>
            <a:ext cx="8305800" cy="5181600"/>
          </a:xfrm>
          <a:noFill/>
          <a:ln>
            <a:miter lim="800000"/>
            <a:headEnd/>
            <a:tailEnd/>
          </a:ln>
        </p:spPr>
        <p:txBody>
          <a:bodyPr vert="horz" wrap="square" lIns="91440" tIns="45720" rIns="91440" bIns="45720" numCol="1" anchor="t" anchorCtr="0" compatLnSpc="1">
            <a:prstTxWarp prst="textNoShape">
              <a:avLst/>
            </a:prstTxWarp>
          </a:bodyPr>
          <a:lstStyle/>
          <a:p>
            <a:pPr lvl="0"/>
            <a:r>
              <a:rPr lang="es-MX" sz="3000" dirty="0" smtClean="0"/>
              <a:t>Métodos Estadísticos : existen cinco herramientas que son:</a:t>
            </a:r>
            <a:endParaRPr lang="en-US" sz="3000" dirty="0" smtClean="0"/>
          </a:p>
          <a:p>
            <a:pPr marL="514350" lvl="0" indent="-514350">
              <a:buNone/>
            </a:pPr>
            <a:r>
              <a:rPr lang="es-MX" sz="3000" dirty="0" smtClean="0"/>
              <a:t>	</a:t>
            </a:r>
            <a:r>
              <a:rPr lang="es-MX" sz="3000" i="1" dirty="0" smtClean="0"/>
              <a:t>Análisis de </a:t>
            </a:r>
            <a:r>
              <a:rPr lang="es-MX" sz="3000" i="1" dirty="0" err="1" smtClean="0"/>
              <a:t>Pareto</a:t>
            </a:r>
            <a:r>
              <a:rPr lang="es-MX" sz="3000" i="1" dirty="0" smtClean="0"/>
              <a:t>.</a:t>
            </a:r>
            <a:br>
              <a:rPr lang="es-MX" sz="3000" i="1" dirty="0" smtClean="0"/>
            </a:br>
            <a:r>
              <a:rPr lang="es-MX" sz="3000" i="1" dirty="0" smtClean="0"/>
              <a:t>Diagrama Causa y Efecto. </a:t>
            </a:r>
            <a:br>
              <a:rPr lang="es-MX" sz="3000" i="1" dirty="0" smtClean="0"/>
            </a:br>
            <a:r>
              <a:rPr lang="es-MX" sz="3000" i="1" dirty="0" smtClean="0"/>
              <a:t>Histogramas.</a:t>
            </a:r>
            <a:br>
              <a:rPr lang="es-MX" sz="3000" i="1" dirty="0" smtClean="0"/>
            </a:br>
            <a:r>
              <a:rPr lang="es-MX" sz="3000" i="1" dirty="0" smtClean="0"/>
              <a:t>Gráficas de Control.</a:t>
            </a:r>
            <a:br>
              <a:rPr lang="es-MX" sz="3000" i="1" dirty="0" smtClean="0"/>
            </a:br>
            <a:r>
              <a:rPr lang="es-MX" sz="3000" i="1" dirty="0" smtClean="0"/>
              <a:t>Diagrama de Dispersión</a:t>
            </a:r>
            <a:r>
              <a:rPr lang="es-MX" sz="3000" dirty="0" smtClean="0"/>
              <a:t>.</a:t>
            </a:r>
            <a:endParaRPr lang="en-US" sz="3000" dirty="0" smtClean="0"/>
          </a:p>
          <a:p>
            <a:pPr lvl="0"/>
            <a:r>
              <a:rPr lang="es-MX" sz="3000" dirty="0" smtClean="0"/>
              <a:t>Estas son algunas herramientas básicas del control estadístico de la calidad usadas actualmente, es necesario ser bueno en las herramientas anteriores para aspirar a dominar métodos más difíciles y avanzados.</a:t>
            </a:r>
            <a:endParaRPr lang="en-US" sz="3000" dirty="0" smtClean="0"/>
          </a:p>
          <a:p>
            <a:endParaRPr lang="es-MX" sz="3000" dirty="0" smtClean="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19088" y="536575"/>
            <a:ext cx="6919912" cy="454025"/>
          </a:xfrm>
          <a:noFill/>
          <a:ln>
            <a:miter lim="800000"/>
            <a:headEnd/>
            <a:tailEnd/>
          </a:ln>
        </p:spPr>
        <p:txBody>
          <a:bodyPr vert="horz" wrap="square" lIns="91440" tIns="45720" rIns="91440" bIns="45720" numCol="1" anchorCtr="0" compatLnSpc="1">
            <a:prstTxWarp prst="textNoShape">
              <a:avLst/>
            </a:prstTxWarp>
          </a:bodyPr>
          <a:lstStyle/>
          <a:p>
            <a:r>
              <a:rPr lang="es-MX" dirty="0" smtClean="0">
                <a:ea typeface="ＭＳ Ｐゴシック" pitchFamily="34" charset="-128"/>
              </a:rPr>
              <a:t>Control Estadístico de la calidad</a:t>
            </a:r>
          </a:p>
        </p:txBody>
      </p:sp>
      <p:pic>
        <p:nvPicPr>
          <p:cNvPr id="5" name="Picture 8" descr="http://upload.wikimedia.org/wikipedia/commons/thumb/5/5b/Diagrama-general-de-causa-efecto.svg/450px-Diagrama-general-de-causa-efecto.svg.png"/>
          <p:cNvPicPr>
            <a:picLocks noChangeAspect="1" noChangeArrowheads="1"/>
          </p:cNvPicPr>
          <p:nvPr/>
        </p:nvPicPr>
        <p:blipFill>
          <a:blip r:embed="rId2" cstate="print"/>
          <a:srcRect/>
          <a:stretch>
            <a:fillRect/>
          </a:stretch>
        </p:blipFill>
        <p:spPr bwMode="auto">
          <a:xfrm>
            <a:off x="381000" y="1143000"/>
            <a:ext cx="3962400" cy="2351024"/>
          </a:xfrm>
          <a:prstGeom prst="rect">
            <a:avLst/>
          </a:prstGeom>
          <a:noFill/>
        </p:spPr>
      </p:pic>
      <p:pic>
        <p:nvPicPr>
          <p:cNvPr id="6" name="Picture 10" descr="Diagrama Pareto Ofertas ISO 9001"/>
          <p:cNvPicPr>
            <a:picLocks noChangeAspect="1" noChangeArrowheads="1"/>
          </p:cNvPicPr>
          <p:nvPr/>
        </p:nvPicPr>
        <p:blipFill>
          <a:blip r:embed="rId3" cstate="print"/>
          <a:srcRect/>
          <a:stretch>
            <a:fillRect/>
          </a:stretch>
        </p:blipFill>
        <p:spPr bwMode="auto">
          <a:xfrm>
            <a:off x="304800" y="3451860"/>
            <a:ext cx="4343400" cy="3344420"/>
          </a:xfrm>
          <a:prstGeom prst="rect">
            <a:avLst/>
          </a:prstGeom>
          <a:noFill/>
        </p:spPr>
      </p:pic>
      <p:pic>
        <p:nvPicPr>
          <p:cNvPr id="7" name="Picture 12" descr="graficos"/>
          <p:cNvPicPr>
            <a:picLocks noChangeAspect="1" noChangeArrowheads="1"/>
          </p:cNvPicPr>
          <p:nvPr/>
        </p:nvPicPr>
        <p:blipFill>
          <a:blip r:embed="rId4" cstate="print"/>
          <a:srcRect/>
          <a:stretch>
            <a:fillRect/>
          </a:stretch>
        </p:blipFill>
        <p:spPr bwMode="auto">
          <a:xfrm>
            <a:off x="4876800" y="4651859"/>
            <a:ext cx="3886200" cy="2206141"/>
          </a:xfrm>
          <a:prstGeom prst="rect">
            <a:avLst/>
          </a:prstGeom>
          <a:noFill/>
        </p:spPr>
      </p:pic>
      <p:pic>
        <p:nvPicPr>
          <p:cNvPr id="8" name="Picture 14" descr="http://docencia.udea.edu.co/ingenieria/control_calidad/images/01cc_.gif"/>
          <p:cNvPicPr>
            <a:picLocks noChangeAspect="1" noChangeArrowheads="1"/>
          </p:cNvPicPr>
          <p:nvPr/>
        </p:nvPicPr>
        <p:blipFill>
          <a:blip r:embed="rId5" cstate="print"/>
          <a:srcRect/>
          <a:stretch>
            <a:fillRect/>
          </a:stretch>
        </p:blipFill>
        <p:spPr bwMode="auto">
          <a:xfrm>
            <a:off x="5715000" y="1143000"/>
            <a:ext cx="2514600" cy="1366266"/>
          </a:xfrm>
          <a:prstGeom prst="rect">
            <a:avLst/>
          </a:prstGeom>
          <a:noFill/>
        </p:spPr>
      </p:pic>
      <p:pic>
        <p:nvPicPr>
          <p:cNvPr id="9" name="Picture 16" descr="http://www.elsevier.pt/imatges/304/304v15n58/grande/304v15n58-90194995fig4.jpg"/>
          <p:cNvPicPr>
            <a:picLocks noChangeAspect="1" noChangeArrowheads="1"/>
          </p:cNvPicPr>
          <p:nvPr/>
        </p:nvPicPr>
        <p:blipFill>
          <a:blip r:embed="rId6" cstate="print"/>
          <a:srcRect/>
          <a:stretch>
            <a:fillRect/>
          </a:stretch>
        </p:blipFill>
        <p:spPr bwMode="auto">
          <a:xfrm>
            <a:off x="5562600" y="2438400"/>
            <a:ext cx="2819400" cy="2251492"/>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0" y="1295400"/>
            <a:ext cx="8915400" cy="5181600"/>
          </a:xfrm>
        </p:spPr>
        <p:txBody>
          <a:bodyPr/>
          <a:lstStyle/>
          <a:p>
            <a:pPr>
              <a:buNone/>
            </a:pPr>
            <a:r>
              <a:rPr lang="es-MX" sz="3000" dirty="0" smtClean="0"/>
              <a:t>   El Aseguramiento de la Calidad consiste en tener y seguir un conjunto de acciones planificadas y sistemáticas, implantadas dentro del Sistema de Calidad de la empresa. Estas acciones deben ser demostrables para proporcionar la confianza adecuada de que se cumplen los requisitos del Sistema de la Calidad. "Aquellas acciones planificadas y sistematizadas, necesarias para ofrecer la adecuada confianza que el producto o servicio satisfará los requisitos de calidad"</a:t>
            </a:r>
            <a:endParaRPr lang="en-US" sz="3000" dirty="0"/>
          </a:p>
        </p:txBody>
      </p:sp>
      <p:sp>
        <p:nvSpPr>
          <p:cNvPr id="25602" name="Title 1"/>
          <p:cNvSpPr>
            <a:spLocks noGrp="1"/>
          </p:cNvSpPr>
          <p:nvPr>
            <p:ph type="title" idx="4294967295"/>
          </p:nvPr>
        </p:nvSpPr>
        <p:spPr bwMode="auto">
          <a:xfrm>
            <a:off x="304800" y="457200"/>
            <a:ext cx="6919913" cy="454025"/>
          </a:xfrm>
          <a:prstGeom prst="rect">
            <a:avLst/>
          </a:prstGeom>
          <a:noFill/>
          <a:ln>
            <a:miter lim="800000"/>
            <a:headEnd/>
            <a:tailEnd/>
          </a:ln>
        </p:spPr>
        <p:txBody>
          <a:bodyPr vert="horz" wrap="square" lIns="91440" tIns="45720" rIns="91440" bIns="45720" numCol="1" anchorCtr="0" compatLnSpc="1">
            <a:prstTxWarp prst="textNoShape">
              <a:avLst/>
            </a:prstTxWarp>
          </a:bodyPr>
          <a:lstStyle/>
          <a:p>
            <a:r>
              <a:rPr lang="es-MX" dirty="0" smtClean="0">
                <a:solidFill>
                  <a:srgbClr val="FF0000"/>
                </a:solidFill>
                <a:ea typeface="ＭＳ Ｐゴシック" pitchFamily="34" charset="-128"/>
              </a:rPr>
              <a:t>Aseguramiento de la calidad</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0" y="1295400"/>
            <a:ext cx="9144000" cy="5181600"/>
          </a:xfrm>
        </p:spPr>
        <p:txBody>
          <a:bodyPr/>
          <a:lstStyle/>
          <a:p>
            <a:pPr>
              <a:buNone/>
            </a:pPr>
            <a:r>
              <a:rPr lang="es-MX" sz="3000" dirty="0" smtClean="0"/>
              <a:t>   Los grandes compradores se dieron cuenta que para garantizar que sus productos adquiridos pudieran  garantizar que están dentro de especificación. </a:t>
            </a:r>
            <a:r>
              <a:rPr lang="es-MX" sz="3200" dirty="0" smtClean="0"/>
              <a:t>Era necesario que organizaran y documentaran todos aquellos aspectos de su organización que pudieron influir en la calidad del producto que se les suministraban. Todo ello debía estar documentado y sistematizado y por ello empezaron a obligara sus proveedores a garantizar la calidad. </a:t>
            </a:r>
            <a:endParaRPr lang="en-US" sz="3000" dirty="0"/>
          </a:p>
        </p:txBody>
      </p:sp>
      <p:sp>
        <p:nvSpPr>
          <p:cNvPr id="25602" name="Title 1"/>
          <p:cNvSpPr>
            <a:spLocks noGrp="1"/>
          </p:cNvSpPr>
          <p:nvPr>
            <p:ph type="title" idx="4294967295"/>
          </p:nvPr>
        </p:nvSpPr>
        <p:spPr bwMode="auto">
          <a:xfrm>
            <a:off x="304800" y="457200"/>
            <a:ext cx="6919913" cy="454025"/>
          </a:xfrm>
          <a:prstGeom prst="rect">
            <a:avLst/>
          </a:prstGeom>
          <a:noFill/>
          <a:ln>
            <a:miter lim="800000"/>
            <a:headEnd/>
            <a:tailEnd/>
          </a:ln>
        </p:spPr>
        <p:txBody>
          <a:bodyPr vert="horz" wrap="square" lIns="91440" tIns="45720" rIns="91440" bIns="45720" numCol="1" anchorCtr="0" compatLnSpc="1">
            <a:prstTxWarp prst="textNoShape">
              <a:avLst/>
            </a:prstTxWarp>
          </a:bodyPr>
          <a:lstStyle/>
          <a:p>
            <a:r>
              <a:rPr lang="es-MX" dirty="0" smtClean="0">
                <a:solidFill>
                  <a:srgbClr val="FF0000"/>
                </a:solidFill>
                <a:ea typeface="ＭＳ Ｐゴシック" pitchFamily="34" charset="-128"/>
              </a:rPr>
              <a:t>Aseguramiento de la calidad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GS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623</Words>
  <Application>Microsoft Office PowerPoint</Application>
  <PresentationFormat>On-screen Show (4:3)</PresentationFormat>
  <Paragraphs>70</Paragraphs>
  <Slides>13</Slides>
  <Notes>0</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1_Custom Design</vt:lpstr>
      <vt:lpstr>SGS 2011</vt:lpstr>
      <vt:lpstr>5_Office Theme</vt:lpstr>
      <vt:lpstr>Custom Design</vt:lpstr>
      <vt:lpstr>    </vt:lpstr>
      <vt:lpstr>Diferencia entre Control Estadístico de la Calidad  y  Aseguramiento de la calidad</vt:lpstr>
      <vt:lpstr>Historia</vt:lpstr>
      <vt:lpstr>Control Estadístico de la calidad</vt:lpstr>
      <vt:lpstr>Control Estadístico de la calidad</vt:lpstr>
      <vt:lpstr>Control Estadístico de la calidad</vt:lpstr>
      <vt:lpstr>Control Estadístico de la calidad</vt:lpstr>
      <vt:lpstr>Aseguramiento de la calidad</vt:lpstr>
      <vt:lpstr>Aseguramiento de la calidad</vt:lpstr>
      <vt:lpstr>Aseguramiento de la calidad</vt:lpstr>
      <vt:lpstr>Conclusión</vt:lpstr>
      <vt:lpstr>Slide 12</vt:lpstr>
      <vt:lpstr>Slide 13</vt:lpstr>
    </vt:vector>
  </TitlesOfParts>
  <Company>Sanmina-SCI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Sanmina-SCI Corporate  Overview       June, 2012</dc:title>
  <dc:creator>gelston_howell</dc:creator>
  <cp:lastModifiedBy>alma_arroyo</cp:lastModifiedBy>
  <cp:revision>69</cp:revision>
  <cp:lastPrinted>2012-06-29T22:22:52Z</cp:lastPrinted>
  <dcterms:created xsi:type="dcterms:W3CDTF">2012-06-06T20:42:40Z</dcterms:created>
  <dcterms:modified xsi:type="dcterms:W3CDTF">2016-02-22T21:15:11Z</dcterms:modified>
</cp:coreProperties>
</file>