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emf" ContentType="image/x-emf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3" r:id="rId2"/>
    <p:sldMasterId id="2147483658" r:id="rId3"/>
  </p:sldMasterIdLst>
  <p:notesMasterIdLst>
    <p:notesMasterId r:id="rId14"/>
  </p:notesMasterIdLst>
  <p:handoutMasterIdLst>
    <p:handoutMasterId r:id="rId15"/>
  </p:handoutMasterIdLst>
  <p:sldIdLst>
    <p:sldId id="256" r:id="rId4"/>
    <p:sldId id="271" r:id="rId5"/>
    <p:sldId id="272" r:id="rId6"/>
    <p:sldId id="267" r:id="rId7"/>
    <p:sldId id="263" r:id="rId8"/>
    <p:sldId id="275" r:id="rId9"/>
    <p:sldId id="279" r:id="rId10"/>
    <p:sldId id="266" r:id="rId11"/>
    <p:sldId id="282" r:id="rId12"/>
    <p:sldId id="280" r:id="rId1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80033"/>
    <a:srgbClr val="FF0000"/>
    <a:srgbClr val="333333"/>
    <a:srgbClr val="333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4660"/>
  </p:normalViewPr>
  <p:slideViewPr>
    <p:cSldViewPr snapToGrid="0">
      <p:cViewPr>
        <p:scale>
          <a:sx n="70" d="100"/>
          <a:sy n="70" d="100"/>
        </p:scale>
        <p:origin x="-1992" y="-564"/>
      </p:cViewPr>
      <p:guideLst>
        <p:guide orient="horz" pos="4135"/>
        <p:guide orient="horz" pos="3313"/>
        <p:guide orient="horz" pos="982"/>
        <p:guide orient="horz" pos="556"/>
        <p:guide orient="horz" pos="468"/>
        <p:guide pos="3933"/>
        <p:guide pos="4793"/>
        <p:guide pos="544"/>
        <p:guide pos="885"/>
        <p:guide pos="279"/>
        <p:guide pos="1141"/>
        <p:guide pos="870"/>
        <p:guide pos="18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7DABE1-3CDC-46E0-A4F9-2ECAD9E5B339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5A911AF-AA41-4458-9E75-BE017BF4A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D705B02-F8FA-45B8-AB16-1CD01B13C949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EE725A2-C243-4084-A540-DB02CE232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86E7-A5AA-4AF8-A014-3BAB44890346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C9CC-9A98-4CCD-9CE9-7B6211637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32" y="263470"/>
            <a:ext cx="8229600" cy="6833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 bwMode="auto">
          <a:xfrm>
            <a:off x="351243" y="1193506"/>
            <a:ext cx="8229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5189-11C7-49B2-869A-FF1BBD3131FD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A36B-7DB5-4E14-873D-514D6C404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23" y="332735"/>
            <a:ext cx="8229600" cy="5111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45" y="119057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4825-64AA-4FF3-A56A-8071D789C9F7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902F-5462-46BE-B9CC-4A1BD7066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:\Documents and Settings\Angela_valadez\Desktop\Sanmina-SCI LOGO\Sanmina_Logo_Nov_12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42975" y="984250"/>
            <a:ext cx="721677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2A2A95C-29D9-45F4-860E-E02DB6A7FCF8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53DC912-AAE0-40EF-A1AB-3A61B3CF2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" descr="Sanmina_Logo_tag.png"/>
          <p:cNvPicPr>
            <a:picLocks noChangeAspect="1"/>
          </p:cNvPicPr>
          <p:nvPr userDrawn="1"/>
        </p:nvPicPr>
        <p:blipFill>
          <a:blip r:embed="rId4"/>
          <a:srcRect b="86398"/>
          <a:stretch>
            <a:fillRect/>
          </a:stretch>
        </p:blipFill>
        <p:spPr bwMode="auto">
          <a:xfrm>
            <a:off x="2441575" y="1585913"/>
            <a:ext cx="45370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:\Documents and Settings\Angela_valadez\Desktop\Sanmina-SCI LOGO\Sanmina_Logo_Nov_12.jpg"/>
          <p:cNvPicPr>
            <a:picLocks noChangeAspect="1" noChangeArrowheads="1"/>
          </p:cNvPicPr>
          <p:nvPr userDrawn="1"/>
        </p:nvPicPr>
        <p:blipFill>
          <a:blip r:embed="rId3"/>
          <a:srcRect t="18909" r="13458" b="8754"/>
          <a:stretch>
            <a:fillRect/>
          </a:stretch>
        </p:blipFill>
        <p:spPr bwMode="auto">
          <a:xfrm>
            <a:off x="6734175" y="58738"/>
            <a:ext cx="22383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" descr="COVER(1).ai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732088"/>
            <a:ext cx="9144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Trebuchet MS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C:\Documents and Settings\Angela_valadez\Desktop\Sanmina-SCI LOGO\Sanmina_Logo_Nov_1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23150" y="36513"/>
            <a:ext cx="1720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338138" y="35718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Header – Trebuchet (26)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075" y="1400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Trebuchet (24)</a:t>
            </a:r>
          </a:p>
          <a:p>
            <a:pPr lvl="1"/>
            <a:r>
              <a:rPr lang="en-US" smtClean="0"/>
              <a:t>Second level – Trebuchet (20)</a:t>
            </a:r>
          </a:p>
          <a:p>
            <a:pPr lvl="2"/>
            <a:r>
              <a:rPr lang="en-US" smtClean="0"/>
              <a:t>Third Level – Trebuchet (18)</a:t>
            </a:r>
          </a:p>
          <a:p>
            <a:pPr lvl="3"/>
            <a:r>
              <a:rPr lang="en-US" smtClean="0"/>
              <a:t>Fourth Level – Trebuchet (16)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0802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7433B62-3CA4-44F6-A43A-9B1F42960070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0802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0802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672A80D-E2FC-4EB8-82F1-7DF7AD70B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0" name="Group 6"/>
          <p:cNvGrpSpPr>
            <a:grpSpLocks/>
          </p:cNvGrpSpPr>
          <p:nvPr userDrawn="1"/>
        </p:nvGrpSpPr>
        <p:grpSpPr bwMode="auto">
          <a:xfrm>
            <a:off x="222250" y="728663"/>
            <a:ext cx="7386638" cy="193675"/>
            <a:chOff x="222250" y="735013"/>
            <a:chExt cx="7386638" cy="19367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457200" y="873125"/>
              <a:ext cx="7124700" cy="3175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2" name="Group 2"/>
            <p:cNvGrpSpPr>
              <a:grpSpLocks/>
            </p:cNvGrpSpPr>
            <p:nvPr userDrawn="1"/>
          </p:nvGrpSpPr>
          <p:grpSpPr bwMode="auto">
            <a:xfrm>
              <a:off x="222250" y="735013"/>
              <a:ext cx="7386638" cy="193675"/>
              <a:chOff x="222250" y="735013"/>
              <a:chExt cx="7386638" cy="193675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 flipV="1">
                <a:off x="371475" y="909638"/>
                <a:ext cx="7153275" cy="6350"/>
              </a:xfrm>
              <a:prstGeom prst="line">
                <a:avLst/>
              </a:prstGeom>
              <a:ln w="127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>
                <a:spLocks noChangeAspect="1"/>
              </p:cNvSpPr>
              <p:nvPr userDrawn="1"/>
            </p:nvSpPr>
            <p:spPr>
              <a:xfrm>
                <a:off x="7567613" y="852488"/>
                <a:ext cx="41275" cy="412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 userDrawn="1"/>
            </p:nvSpPr>
            <p:spPr>
              <a:xfrm>
                <a:off x="222250" y="735013"/>
                <a:ext cx="39688" cy="412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 userDrawn="1"/>
            </p:nvSpPr>
            <p:spPr>
              <a:xfrm>
                <a:off x="7497763" y="887413"/>
                <a:ext cx="39687" cy="412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 userDrawn="1"/>
            </p:nvSpPr>
            <p:spPr>
              <a:xfrm>
                <a:off x="442913" y="849313"/>
                <a:ext cx="39687" cy="412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 userDrawn="1"/>
            </p:nvCxnSpPr>
            <p:spPr>
              <a:xfrm flipH="1" flipV="1">
                <a:off x="241300" y="758825"/>
                <a:ext cx="133350" cy="157163"/>
              </a:xfrm>
              <a:prstGeom prst="line">
                <a:avLst/>
              </a:prstGeom>
              <a:ln w="127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Trebuchet MS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Trebuchet M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Trebuchet M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Trebuchet M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333333"/>
          </a:solidFill>
          <a:latin typeface="Trebuchet MS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 kern="1200">
          <a:solidFill>
            <a:srgbClr val="333333"/>
          </a:solidFill>
          <a:latin typeface="Trebuchet MS"/>
          <a:ea typeface="ＭＳ Ｐゴシック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Lucida Grande" charset="0"/>
        <a:buChar char="-"/>
        <a:defRPr kern="1200">
          <a:solidFill>
            <a:srgbClr val="333333"/>
          </a:solidFill>
          <a:latin typeface="Trebuchet MS"/>
          <a:ea typeface="Trebuchet MS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 kern="1200">
          <a:solidFill>
            <a:srgbClr val="333333"/>
          </a:solidFill>
          <a:latin typeface="Trebuchet MS"/>
          <a:ea typeface="Trebuchet MS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333333"/>
          </a:solidFill>
          <a:latin typeface="Trebuchet MS"/>
          <a:ea typeface="Trebuchet MS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519113" y="438150"/>
            <a:ext cx="69865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6600" b="1">
                <a:solidFill>
                  <a:srgbClr val="000000"/>
                </a:solidFill>
                <a:latin typeface="Trebuchet MS" pitchFamily="34" charset="0"/>
              </a:rPr>
              <a:t>PDCA</a:t>
            </a:r>
            <a:endParaRPr lang="en-US" sz="66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036888" y="5368925"/>
            <a:ext cx="3051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20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en-US" sz="220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331788" y="257175"/>
            <a:ext cx="8229600" cy="511175"/>
          </a:xfrm>
        </p:spPr>
        <p:txBody>
          <a:bodyPr/>
          <a:lstStyle/>
          <a:p>
            <a:r>
              <a:rPr lang="es-MX" smtClean="0">
                <a:latin typeface="Trebuchet MS" pitchFamily="34" charset="0"/>
                <a:ea typeface="ＭＳ Ｐゴシック" pitchFamily="34" charset="-128"/>
              </a:rPr>
              <a:t>PDCA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298450" y="1190625"/>
            <a:ext cx="8229600" cy="4525963"/>
          </a:xfrm>
        </p:spPr>
        <p:txBody>
          <a:bodyPr/>
          <a:lstStyle/>
          <a:p>
            <a:endParaRPr lang="es-MX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endParaRPr lang="es-MX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endParaRPr lang="es-MX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/>
            <a:endParaRPr lang="es-MX" sz="2000" b="1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/>
            <a:r>
              <a:rPr lang="es-MX" sz="2000" b="1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GRACIAS Y FELIZ NAVIDAD </a:t>
            </a:r>
            <a:endParaRPr lang="en-US" sz="2000" b="1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5600" y="333375"/>
            <a:ext cx="8229600" cy="511175"/>
          </a:xfrm>
        </p:spPr>
        <p:txBody>
          <a:bodyPr/>
          <a:lstStyle/>
          <a:p>
            <a:r>
              <a:rPr lang="es-MX" smtClean="0">
                <a:latin typeface="Trebuchet MS" pitchFamily="34" charset="0"/>
                <a:ea typeface="ＭＳ Ｐゴシック" pitchFamily="34" charset="-128"/>
              </a:rPr>
              <a:t>OBJETIVO 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39725" y="119062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s-MX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Conocer el proceso PDCA  mejor conocido como circulo de deming  e implementarlo en las areas de trabajo</a:t>
            </a:r>
          </a:p>
          <a:p>
            <a:pPr>
              <a:buFont typeface="Wingdings" pitchFamily="2" charset="2"/>
              <a:buChar char="Ø"/>
            </a:pPr>
            <a:endParaRPr lang="es-MX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endParaRPr lang="en-US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55600" y="333375"/>
            <a:ext cx="8229600" cy="511175"/>
          </a:xfrm>
        </p:spPr>
        <p:txBody>
          <a:bodyPr/>
          <a:lstStyle/>
          <a:p>
            <a:r>
              <a:rPr lang="es-MX" smtClean="0">
                <a:latin typeface="Trebuchet MS" pitchFamily="34" charset="0"/>
                <a:ea typeface="ＭＳ Ｐゴシック" pitchFamily="34" charset="-128"/>
              </a:rPr>
              <a:t>                                    </a:t>
            </a:r>
            <a:br>
              <a:rPr lang="es-MX" smtClean="0">
                <a:latin typeface="Trebuchet MS" pitchFamily="34" charset="0"/>
                <a:ea typeface="ＭＳ Ｐゴシック" pitchFamily="34" charset="-128"/>
              </a:rPr>
            </a:br>
            <a:r>
              <a:rPr lang="es-MX" smtClean="0">
                <a:latin typeface="Trebuchet MS" pitchFamily="34" charset="0"/>
                <a:ea typeface="ＭＳ Ｐゴシック" pitchFamily="34" charset="-128"/>
              </a:rPr>
              <a:t>                                PDCA</a:t>
            </a:r>
            <a:br>
              <a:rPr lang="es-MX" smtClean="0">
                <a:latin typeface="Trebuchet MS" pitchFamily="34" charset="0"/>
                <a:ea typeface="ＭＳ Ｐゴシック" pitchFamily="34" charset="-128"/>
              </a:rPr>
            </a:b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07988" y="1300163"/>
            <a:ext cx="8229600" cy="4525962"/>
          </a:xfrm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es-MX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Es un método de mejora continua de la calidad en la administración de una organización. </a:t>
            </a:r>
          </a:p>
          <a:p>
            <a:r>
              <a:rPr lang="es-MX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endParaRPr lang="es-MX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Las siglas, </a:t>
            </a:r>
            <a:r>
              <a:rPr lang="es-ES" sz="2000" b="1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PDCA</a:t>
            </a:r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 son el acrónimo de </a:t>
            </a:r>
            <a:r>
              <a:rPr lang="es-ES" sz="2000" b="1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P</a:t>
            </a:r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lan, </a:t>
            </a:r>
            <a:r>
              <a:rPr lang="es-ES" sz="2000" b="1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D</a:t>
            </a:r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o, </a:t>
            </a:r>
            <a:r>
              <a:rPr lang="es-ES" sz="2000" b="1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C</a:t>
            </a:r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heck, </a:t>
            </a:r>
            <a:r>
              <a:rPr lang="es-ES" sz="2000" b="1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A</a:t>
            </a:r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ct (Planificar, Hacer, Verificar, Actuar), los cuatro pasos de la estrategia.</a:t>
            </a:r>
          </a:p>
          <a:p>
            <a:endParaRPr lang="es-MX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endParaRPr lang="es-MX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355600" y="333375"/>
            <a:ext cx="8229600" cy="511175"/>
          </a:xfrm>
        </p:spPr>
        <p:txBody>
          <a:bodyPr/>
          <a:lstStyle/>
          <a:p>
            <a:r>
              <a:rPr lang="es-MX" smtClean="0">
                <a:latin typeface="Trebuchet MS" pitchFamily="34" charset="0"/>
                <a:ea typeface="ＭＳ Ｐゴシック" pitchFamily="34" charset="-128"/>
              </a:rPr>
              <a:t>              PDCA        (CIRCULO DE DEMING )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1146175"/>
            <a:ext cx="8107362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366713"/>
            <a:ext cx="5949950" cy="357187"/>
          </a:xfrm>
        </p:spPr>
        <p:txBody>
          <a:bodyPr/>
          <a:lstStyle/>
          <a:p>
            <a:r>
              <a:rPr lang="es-MX" smtClean="0">
                <a:latin typeface="Trebuchet MS" pitchFamily="34" charset="0"/>
                <a:ea typeface="ＭＳ Ｐゴシック" pitchFamily="34" charset="-128"/>
              </a:rPr>
              <a:t>Método 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1313" y="1479550"/>
            <a:ext cx="8366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r>
              <a:rPr lang="es-ES" sz="2000"/>
              <a:t>                                                                                                                                          Los resultados de la implementación de este ciclo permiten a las empresas una mejora integral de la competitividad, de los productos y servicios, mejorando continuamente la calidad, reduciendo los costos, optimizando la productividad, reduciendo los precios, incrementando la participación del mercado y aumentando la rentabilidad de la empresa u organización.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39725" y="1190625"/>
            <a:ext cx="8229600" cy="4525963"/>
          </a:xfrm>
        </p:spPr>
        <p:txBody>
          <a:bodyPr/>
          <a:lstStyle/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Establecer las actividades del proceso necesarias para obtener el resultado esperado.</a:t>
            </a: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 Al basar las acciones para el resultado esperado, la exactitud y cumplimiento de las especificaciones a lograr se convierten también en un elemento a mejorar, aunque sería mejor ya no tener que mejorar, o sea, hacerlo bien a la primera. Cuando sea posible conviene realizar pruebas según sea requerido, para probar los resultados.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*Recopilar datos para profundizar en el conocimiento del proceso.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*Detallar las especificaciones de los resultados esperados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*Definir las actividades necesarias para lograr el producto o servicio, verificando los requisitos especificados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355600" y="333375"/>
            <a:ext cx="8229600" cy="511175"/>
          </a:xfrm>
        </p:spPr>
        <p:txBody>
          <a:bodyPr/>
          <a:lstStyle/>
          <a:p>
            <a:r>
              <a:rPr lang="es-ES" smtClean="0">
                <a:latin typeface="Trebuchet MS" pitchFamily="34" charset="0"/>
                <a:ea typeface="ＭＳ Ｐゴシック" pitchFamily="34" charset="-128"/>
              </a:rPr>
              <a:t>Plan (Planificar)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39725" y="1190625"/>
            <a:ext cx="8229600" cy="4525963"/>
          </a:xfrm>
        </p:spPr>
        <p:txBody>
          <a:bodyPr/>
          <a:lstStyle/>
          <a:p>
            <a:endParaRPr lang="es-MX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Es ejecutar el plan estratégico contempla: organizar, dirigir, asignar recursos y supervisar la ejecución.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endParaRPr lang="en-US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355600" y="333375"/>
            <a:ext cx="8229600" cy="511175"/>
          </a:xfrm>
        </p:spPr>
        <p:txBody>
          <a:bodyPr/>
          <a:lstStyle/>
          <a:p>
            <a:r>
              <a:rPr lang="es-ES" smtClean="0">
                <a:latin typeface="Trebuchet MS" pitchFamily="34" charset="0"/>
                <a:ea typeface="ＭＳ Ｐゴシック" pitchFamily="34" charset="-128"/>
              </a:rPr>
              <a:t>Do (Hacer)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355600" y="333375"/>
            <a:ext cx="8229600" cy="511175"/>
          </a:xfrm>
        </p:spPr>
        <p:txBody>
          <a:bodyPr/>
          <a:lstStyle/>
          <a:p>
            <a:r>
              <a:rPr lang="es-ES" smtClean="0">
                <a:latin typeface="Trebuchet MS" pitchFamily="34" charset="0"/>
                <a:ea typeface="ＭＳ Ｐゴシック" pitchFamily="34" charset="-128"/>
              </a:rPr>
              <a:t>Check (Verificar)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298450" y="1190625"/>
            <a:ext cx="8229600" cy="4525963"/>
          </a:xfrm>
        </p:spPr>
        <p:txBody>
          <a:bodyPr/>
          <a:lstStyle/>
          <a:p>
            <a:endParaRPr lang="es-MX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Pasado un periodo previsto de antemano, volver a recopilar datos de control y analizarlos, comparándolos con los requisitos especificados inicialmente, para saber si se han cumplido y en su caso, evaluar si se ha producido la mejora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Monitorizar la implementación y evaluar el plan de ejecución documentando las conclusiones.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/>
            <a:endParaRPr lang="en-US" sz="2000" b="1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31788" y="257175"/>
            <a:ext cx="8229600" cy="511175"/>
          </a:xfrm>
        </p:spPr>
        <p:txBody>
          <a:bodyPr/>
          <a:lstStyle/>
          <a:p>
            <a:r>
              <a:rPr lang="es-ES" smtClean="0">
                <a:latin typeface="Trebuchet MS" pitchFamily="34" charset="0"/>
                <a:ea typeface="ＭＳ Ｐゴシック" pitchFamily="34" charset="-128"/>
              </a:rPr>
              <a:t>Act (Actuar)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298450" y="1190625"/>
            <a:ext cx="8229600" cy="4525963"/>
          </a:xfrm>
        </p:spPr>
        <p:txBody>
          <a:bodyPr/>
          <a:lstStyle/>
          <a:p>
            <a:endParaRPr lang="es-MX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En base a las conclusiones del paso anterior elegir una opción: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Si se han detectado errores parciales en el paso anterior, realizar un nuevo ciclo PDCA con nuevas mejoras.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Si no se han detectado errores relevantes, aplicar a gran escala las modificaciones de los procesos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Si se han detectado errores insalvables, abandonar las modificaciones de los procesos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s-ES" sz="2000" smtClean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Ofrecer una Retro-alimentación y/o mejora en la Planificación.</a:t>
            </a:r>
            <a:endParaRPr lang="en-US" sz="2000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/>
            <a:endParaRPr lang="es-MX" sz="2000" b="1" smtClean="0"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5245</TotalTime>
  <Words>407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Custom Design</vt:lpstr>
      <vt:lpstr>1_Custom Design</vt:lpstr>
      <vt:lpstr>1_Office Theme</vt:lpstr>
      <vt:lpstr>Slide 1</vt:lpstr>
      <vt:lpstr>OBJETIVO </vt:lpstr>
      <vt:lpstr>                                                                     PDCA </vt:lpstr>
      <vt:lpstr>              PDCA        (CIRCULO DE DEMING )</vt:lpstr>
      <vt:lpstr>Método </vt:lpstr>
      <vt:lpstr>Plan (Planificar)</vt:lpstr>
      <vt:lpstr>Do (Hacer)</vt:lpstr>
      <vt:lpstr>Check (Verificar)</vt:lpstr>
      <vt:lpstr>Act (Actuar)</vt:lpstr>
      <vt:lpstr>PDCA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alma_arroyo</cp:lastModifiedBy>
  <cp:revision>274</cp:revision>
  <cp:lastPrinted>2012-11-27T23:49:30Z</cp:lastPrinted>
  <dcterms:created xsi:type="dcterms:W3CDTF">2011-10-06T19:42:29Z</dcterms:created>
  <dcterms:modified xsi:type="dcterms:W3CDTF">2016-02-26T15:39:10Z</dcterms:modified>
</cp:coreProperties>
</file>